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0058400" cy="7772400"/>
  <p:notesSz cx="10058400" cy="77724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>
      <p:cViewPr varScale="1">
        <p:scale>
          <a:sx n="91" d="100"/>
          <a:sy n="91" d="100"/>
        </p:scale>
        <p:origin x="68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6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731252" y="1057656"/>
            <a:ext cx="1005840" cy="5659120"/>
          </a:xfrm>
          <a:custGeom>
            <a:avLst/>
            <a:gdLst/>
            <a:ahLst/>
            <a:cxnLst/>
            <a:rect l="l" t="t" r="r" b="b"/>
            <a:pathLst>
              <a:path w="1005840" h="5659120">
                <a:moveTo>
                  <a:pt x="0" y="0"/>
                </a:moveTo>
                <a:lnTo>
                  <a:pt x="1005840" y="5658612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26479" y="4094988"/>
            <a:ext cx="3930650" cy="2621280"/>
          </a:xfrm>
          <a:custGeom>
            <a:avLst/>
            <a:gdLst/>
            <a:ahLst/>
            <a:cxnLst/>
            <a:rect l="l" t="t" r="r" b="b"/>
            <a:pathLst>
              <a:path w="3930650" h="2621279">
                <a:moveTo>
                  <a:pt x="3930395" y="0"/>
                </a:moveTo>
                <a:lnTo>
                  <a:pt x="0" y="262128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363968" y="1057656"/>
            <a:ext cx="2694431" cy="5658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361687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1226" y="2044644"/>
            <a:ext cx="8815947" cy="327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0000E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0000E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6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731252" y="1057656"/>
            <a:ext cx="1005840" cy="5659120"/>
          </a:xfrm>
          <a:custGeom>
            <a:avLst/>
            <a:gdLst/>
            <a:ahLst/>
            <a:cxnLst/>
            <a:rect l="l" t="t" r="r" b="b"/>
            <a:pathLst>
              <a:path w="1005840" h="5659120">
                <a:moveTo>
                  <a:pt x="0" y="0"/>
                </a:moveTo>
                <a:lnTo>
                  <a:pt x="1005840" y="5658612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26479" y="4094988"/>
            <a:ext cx="3930650" cy="2621280"/>
          </a:xfrm>
          <a:custGeom>
            <a:avLst/>
            <a:gdLst/>
            <a:ahLst/>
            <a:cxnLst/>
            <a:rect l="l" t="t" r="r" b="b"/>
            <a:pathLst>
              <a:path w="3930650" h="2621279">
                <a:moveTo>
                  <a:pt x="3930395" y="0"/>
                </a:moveTo>
                <a:lnTo>
                  <a:pt x="0" y="262128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363968" y="1057656"/>
            <a:ext cx="2694431" cy="5658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057656"/>
            <a:ext cx="702564" cy="4680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0000E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6"/>
            <a:ext cx="10058400" cy="5658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731252" y="1057656"/>
            <a:ext cx="1005840" cy="5659120"/>
          </a:xfrm>
          <a:custGeom>
            <a:avLst/>
            <a:gdLst/>
            <a:ahLst/>
            <a:cxnLst/>
            <a:rect l="l" t="t" r="r" b="b"/>
            <a:pathLst>
              <a:path w="1005840" h="5659120">
                <a:moveTo>
                  <a:pt x="0" y="0"/>
                </a:moveTo>
                <a:lnTo>
                  <a:pt x="1005840" y="5658612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26479" y="4094988"/>
            <a:ext cx="3930650" cy="2621280"/>
          </a:xfrm>
          <a:custGeom>
            <a:avLst/>
            <a:gdLst/>
            <a:ahLst/>
            <a:cxnLst/>
            <a:rect l="l" t="t" r="r" b="b"/>
            <a:pathLst>
              <a:path w="3930650" h="2621279">
                <a:moveTo>
                  <a:pt x="3930395" y="0"/>
                </a:moveTo>
                <a:lnTo>
                  <a:pt x="0" y="262128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9513" y="1429013"/>
            <a:ext cx="4899373" cy="327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rgbClr val="0000E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258" y="2236796"/>
            <a:ext cx="9144000" cy="3578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38535" y="6127091"/>
            <a:ext cx="175895" cy="13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4189B3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‹#›</a:t>
            </a:fld>
            <a:endParaRPr spc="-5" dirty="0">
              <a:solidFill>
                <a:srgbClr val="A5B59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jpg"/><Relationship Id="rId4" Type="http://schemas.openxmlformats.org/officeDocument/2006/relationships/image" Target="../media/image17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8.jpg"/><Relationship Id="rId7" Type="http://schemas.openxmlformats.org/officeDocument/2006/relationships/image" Target="../media/image170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5" Type="http://schemas.openxmlformats.org/officeDocument/2006/relationships/image" Target="../media/image188.png"/><Relationship Id="rId4" Type="http://schemas.openxmlformats.org/officeDocument/2006/relationships/image" Target="../media/image16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png"/><Relationship Id="rId4" Type="http://schemas.openxmlformats.org/officeDocument/2006/relationships/image" Target="../media/image19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195.png"/><Relationship Id="rId4" Type="http://schemas.openxmlformats.org/officeDocument/2006/relationships/image" Target="../media/image19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3" Type="http://schemas.openxmlformats.org/officeDocument/2006/relationships/image" Target="../media/image191.jpg"/><Relationship Id="rId7" Type="http://schemas.openxmlformats.org/officeDocument/2006/relationships/image" Target="../media/image198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96.png"/><Relationship Id="rId4" Type="http://schemas.openxmlformats.org/officeDocument/2006/relationships/image" Target="../media/image192.jpg"/><Relationship Id="rId9" Type="http://schemas.openxmlformats.org/officeDocument/2006/relationships/image" Target="../media/image17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199.png"/><Relationship Id="rId4" Type="http://schemas.openxmlformats.org/officeDocument/2006/relationships/image" Target="../media/image19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200.png"/><Relationship Id="rId4" Type="http://schemas.openxmlformats.org/officeDocument/2006/relationships/image" Target="../media/image19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201.png"/><Relationship Id="rId4" Type="http://schemas.openxmlformats.org/officeDocument/2006/relationships/image" Target="../media/image19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201.png"/><Relationship Id="rId4" Type="http://schemas.openxmlformats.org/officeDocument/2006/relationships/image" Target="../media/image19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7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202.png"/><Relationship Id="rId4" Type="http://schemas.openxmlformats.org/officeDocument/2006/relationships/image" Target="../media/image19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jpg"/><Relationship Id="rId5" Type="http://schemas.openxmlformats.org/officeDocument/2006/relationships/image" Target="../media/image205.jpg"/><Relationship Id="rId4" Type="http://schemas.openxmlformats.org/officeDocument/2006/relationships/image" Target="../media/image20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204.jpg"/><Relationship Id="rId7" Type="http://schemas.openxmlformats.org/officeDocument/2006/relationships/image" Target="../media/image205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07.jpg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4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jpg"/><Relationship Id="rId5" Type="http://schemas.openxmlformats.org/officeDocument/2006/relationships/image" Target="../media/image215.jpg"/><Relationship Id="rId4" Type="http://schemas.openxmlformats.org/officeDocument/2006/relationships/image" Target="../media/image2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jpg"/><Relationship Id="rId5" Type="http://schemas.openxmlformats.org/officeDocument/2006/relationships/image" Target="../media/image217.jpg"/><Relationship Id="rId4" Type="http://schemas.openxmlformats.org/officeDocument/2006/relationships/image" Target="../media/image2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jpg"/><Relationship Id="rId5" Type="http://schemas.openxmlformats.org/officeDocument/2006/relationships/image" Target="../media/image219.jpg"/><Relationship Id="rId4" Type="http://schemas.openxmlformats.org/officeDocument/2006/relationships/image" Target="../media/image2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5" Type="http://schemas.openxmlformats.org/officeDocument/2006/relationships/image" Target="../media/image220.png"/><Relationship Id="rId4" Type="http://schemas.openxmlformats.org/officeDocument/2006/relationships/image" Target="../media/image2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5" Type="http://schemas.openxmlformats.org/officeDocument/2006/relationships/image" Target="../media/image220.png"/><Relationship Id="rId4" Type="http://schemas.openxmlformats.org/officeDocument/2006/relationships/image" Target="../media/image2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1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jpg"/><Relationship Id="rId5" Type="http://schemas.openxmlformats.org/officeDocument/2006/relationships/image" Target="../media/image210.jpg"/><Relationship Id="rId4" Type="http://schemas.openxmlformats.org/officeDocument/2006/relationships/image" Target="../media/image2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226.jp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84" Type="http://schemas.openxmlformats.org/officeDocument/2006/relationships/image" Target="../media/image97.jpg"/><Relationship Id="rId16" Type="http://schemas.openxmlformats.org/officeDocument/2006/relationships/image" Target="../media/image29.png"/><Relationship Id="rId11" Type="http://schemas.openxmlformats.org/officeDocument/2006/relationships/image" Target="../media/image24.jp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74" Type="http://schemas.openxmlformats.org/officeDocument/2006/relationships/image" Target="../media/image87.png"/><Relationship Id="rId79" Type="http://schemas.openxmlformats.org/officeDocument/2006/relationships/image" Target="../media/image92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82" Type="http://schemas.openxmlformats.org/officeDocument/2006/relationships/image" Target="../media/image95.png"/><Relationship Id="rId1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77" Type="http://schemas.openxmlformats.org/officeDocument/2006/relationships/image" Target="../media/image90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80" Type="http://schemas.openxmlformats.org/officeDocument/2006/relationships/image" Target="../media/image93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83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78" Type="http://schemas.openxmlformats.org/officeDocument/2006/relationships/image" Target="../media/image91.png"/><Relationship Id="rId81" Type="http://schemas.openxmlformats.org/officeDocument/2006/relationships/image" Target="../media/image9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9" Type="http://schemas.openxmlformats.org/officeDocument/2006/relationships/image" Target="../media/image52.png"/><Relationship Id="rId34" Type="http://schemas.openxmlformats.org/officeDocument/2006/relationships/image" Target="../media/image47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Relationship Id="rId2" Type="http://schemas.openxmlformats.org/officeDocument/2006/relationships/image" Target="../media/image15.png"/><Relationship Id="rId29" Type="http://schemas.openxmlformats.org/officeDocument/2006/relationships/image" Target="../media/image42.png"/><Relationship Id="rId24" Type="http://schemas.openxmlformats.org/officeDocument/2006/relationships/image" Target="../media/image37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66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2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6.jpg"/><Relationship Id="rId7" Type="http://schemas.openxmlformats.org/officeDocument/2006/relationships/image" Target="../media/image231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jpg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3" Type="http://schemas.openxmlformats.org/officeDocument/2006/relationships/image" Target="../media/image226.jpg"/><Relationship Id="rId7" Type="http://schemas.openxmlformats.org/officeDocument/2006/relationships/image" Target="../media/image234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g"/><Relationship Id="rId5" Type="http://schemas.openxmlformats.org/officeDocument/2006/relationships/image" Target="../media/image228.jpg"/><Relationship Id="rId4" Type="http://schemas.openxmlformats.org/officeDocument/2006/relationships/image" Target="../media/image227.jpg"/><Relationship Id="rId9" Type="http://schemas.openxmlformats.org/officeDocument/2006/relationships/image" Target="../media/image2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jpg"/><Relationship Id="rId4" Type="http://schemas.openxmlformats.org/officeDocument/2006/relationships/image" Target="../media/image17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jpg"/><Relationship Id="rId5" Type="http://schemas.openxmlformats.org/officeDocument/2006/relationships/image" Target="../media/image174.jpg"/><Relationship Id="rId4" Type="http://schemas.openxmlformats.org/officeDocument/2006/relationships/image" Target="../media/image2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239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240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jpg"/><Relationship Id="rId5" Type="http://schemas.openxmlformats.org/officeDocument/2006/relationships/image" Target="../media/image241.pn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.jpg"/><Relationship Id="rId7" Type="http://schemas.openxmlformats.org/officeDocument/2006/relationships/image" Target="../media/image2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g"/><Relationship Id="rId5" Type="http://schemas.openxmlformats.org/officeDocument/2006/relationships/image" Target="../media/image243.jpg"/><Relationship Id="rId10" Type="http://schemas.openxmlformats.org/officeDocument/2006/relationships/image" Target="../media/image175.jpg"/><Relationship Id="rId4" Type="http://schemas.openxmlformats.org/officeDocument/2006/relationships/image" Target="../media/image3.jpg"/><Relationship Id="rId9" Type="http://schemas.openxmlformats.org/officeDocument/2006/relationships/image" Target="../media/image174.jp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9.png"/><Relationship Id="rId21" Type="http://schemas.openxmlformats.org/officeDocument/2006/relationships/image" Target="../media/image114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63" Type="http://schemas.openxmlformats.org/officeDocument/2006/relationships/image" Target="../media/image155.png"/><Relationship Id="rId68" Type="http://schemas.openxmlformats.org/officeDocument/2006/relationships/image" Target="../media/image160.png"/><Relationship Id="rId16" Type="http://schemas.openxmlformats.org/officeDocument/2006/relationships/image" Target="../media/image110.png"/><Relationship Id="rId11" Type="http://schemas.openxmlformats.org/officeDocument/2006/relationships/image" Target="../media/image105.jp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53" Type="http://schemas.openxmlformats.org/officeDocument/2006/relationships/image" Target="../media/image145.png"/><Relationship Id="rId58" Type="http://schemas.openxmlformats.org/officeDocument/2006/relationships/image" Target="../media/image150.png"/><Relationship Id="rId74" Type="http://schemas.openxmlformats.org/officeDocument/2006/relationships/image" Target="../media/image163.png"/><Relationship Id="rId79" Type="http://schemas.openxmlformats.org/officeDocument/2006/relationships/image" Target="../media/image165.png"/><Relationship Id="rId5" Type="http://schemas.openxmlformats.org/officeDocument/2006/relationships/image" Target="../media/image99.png"/><Relationship Id="rId61" Type="http://schemas.openxmlformats.org/officeDocument/2006/relationships/image" Target="../media/image153.png"/><Relationship Id="rId82" Type="http://schemas.openxmlformats.org/officeDocument/2006/relationships/image" Target="../media/image96.jpg"/><Relationship Id="rId19" Type="http://schemas.openxmlformats.org/officeDocument/2006/relationships/image" Target="../media/image112.png"/><Relationship Id="rId14" Type="http://schemas.openxmlformats.org/officeDocument/2006/relationships/image" Target="../media/image108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56" Type="http://schemas.openxmlformats.org/officeDocument/2006/relationships/image" Target="../media/image148.png"/><Relationship Id="rId64" Type="http://schemas.openxmlformats.org/officeDocument/2006/relationships/image" Target="../media/image156.png"/><Relationship Id="rId69" Type="http://schemas.openxmlformats.org/officeDocument/2006/relationships/image" Target="../media/image83.png"/><Relationship Id="rId77" Type="http://schemas.openxmlformats.org/officeDocument/2006/relationships/image" Target="../media/image91.png"/><Relationship Id="rId8" Type="http://schemas.openxmlformats.org/officeDocument/2006/relationships/image" Target="../media/image102.png"/><Relationship Id="rId51" Type="http://schemas.openxmlformats.org/officeDocument/2006/relationships/image" Target="../media/image143.png"/><Relationship Id="rId72" Type="http://schemas.openxmlformats.org/officeDocument/2006/relationships/image" Target="../media/image162.png"/><Relationship Id="rId80" Type="http://schemas.openxmlformats.org/officeDocument/2006/relationships/image" Target="../media/image94.png"/><Relationship Id="rId3" Type="http://schemas.openxmlformats.org/officeDocument/2006/relationships/image" Target="../media/image16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59" Type="http://schemas.openxmlformats.org/officeDocument/2006/relationships/image" Target="../media/image151.png"/><Relationship Id="rId67" Type="http://schemas.openxmlformats.org/officeDocument/2006/relationships/image" Target="../media/image159.png"/><Relationship Id="rId20" Type="http://schemas.openxmlformats.org/officeDocument/2006/relationships/image" Target="../media/image113.png"/><Relationship Id="rId41" Type="http://schemas.openxmlformats.org/officeDocument/2006/relationships/image" Target="../media/image134.png"/><Relationship Id="rId54" Type="http://schemas.openxmlformats.org/officeDocument/2006/relationships/image" Target="../media/image146.png"/><Relationship Id="rId62" Type="http://schemas.openxmlformats.org/officeDocument/2006/relationships/image" Target="../media/image154.png"/><Relationship Id="rId70" Type="http://schemas.openxmlformats.org/officeDocument/2006/relationships/image" Target="../media/image84.png"/><Relationship Id="rId75" Type="http://schemas.openxmlformats.org/officeDocument/2006/relationships/image" Target="../media/image89.png"/><Relationship Id="rId83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57" Type="http://schemas.openxmlformats.org/officeDocument/2006/relationships/image" Target="../media/image149.png"/><Relationship Id="rId10" Type="http://schemas.openxmlformats.org/officeDocument/2006/relationships/image" Target="../media/image104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4.png"/><Relationship Id="rId60" Type="http://schemas.openxmlformats.org/officeDocument/2006/relationships/image" Target="../media/image152.png"/><Relationship Id="rId65" Type="http://schemas.openxmlformats.org/officeDocument/2006/relationships/image" Target="../media/image157.png"/><Relationship Id="rId73" Type="http://schemas.openxmlformats.org/officeDocument/2006/relationships/image" Target="../media/image87.png"/><Relationship Id="rId78" Type="http://schemas.openxmlformats.org/officeDocument/2006/relationships/image" Target="../media/image164.png"/><Relationship Id="rId81" Type="http://schemas.openxmlformats.org/officeDocument/2006/relationships/image" Target="../media/image16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63.png"/><Relationship Id="rId39" Type="http://schemas.openxmlformats.org/officeDocument/2006/relationships/image" Target="../media/image132.png"/><Relationship Id="rId34" Type="http://schemas.openxmlformats.org/officeDocument/2006/relationships/image" Target="../media/image127.png"/><Relationship Id="rId50" Type="http://schemas.openxmlformats.org/officeDocument/2006/relationships/image" Target="../media/image71.png"/><Relationship Id="rId55" Type="http://schemas.openxmlformats.org/officeDocument/2006/relationships/image" Target="../media/image147.png"/><Relationship Id="rId76" Type="http://schemas.openxmlformats.org/officeDocument/2006/relationships/image" Target="../media/image90.png"/><Relationship Id="rId7" Type="http://schemas.openxmlformats.org/officeDocument/2006/relationships/image" Target="../media/image101.png"/><Relationship Id="rId71" Type="http://schemas.openxmlformats.org/officeDocument/2006/relationships/image" Target="../media/image161.png"/><Relationship Id="rId2" Type="http://schemas.openxmlformats.org/officeDocument/2006/relationships/image" Target="../media/image15.png"/><Relationship Id="rId29" Type="http://schemas.openxmlformats.org/officeDocument/2006/relationships/image" Target="../media/image122.png"/><Relationship Id="rId24" Type="http://schemas.openxmlformats.org/officeDocument/2006/relationships/image" Target="../media/image117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66" Type="http://schemas.openxmlformats.org/officeDocument/2006/relationships/image" Target="../media/image15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jpg"/><Relationship Id="rId5" Type="http://schemas.openxmlformats.org/officeDocument/2006/relationships/image" Target="../media/image248.jpg"/><Relationship Id="rId4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jpg"/><Relationship Id="rId5" Type="http://schemas.openxmlformats.org/officeDocument/2006/relationships/image" Target="../media/image250.jpg"/><Relationship Id="rId4" Type="http://schemas.openxmlformats.org/officeDocument/2006/relationships/image" Target="../media/image2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251.png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jpg"/><Relationship Id="rId5" Type="http://schemas.openxmlformats.org/officeDocument/2006/relationships/image" Target="../media/image253.jp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3" Type="http://schemas.openxmlformats.org/officeDocument/2006/relationships/image" Target="../media/image2.jpg"/><Relationship Id="rId7" Type="http://schemas.openxmlformats.org/officeDocument/2006/relationships/image" Target="../media/image1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g"/><Relationship Id="rId5" Type="http://schemas.openxmlformats.org/officeDocument/2006/relationships/image" Target="../media/image252.png"/><Relationship Id="rId4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5" Type="http://schemas.openxmlformats.org/officeDocument/2006/relationships/image" Target="../media/image258.jpg"/><Relationship Id="rId4" Type="http://schemas.openxmlformats.org/officeDocument/2006/relationships/image" Target="../media/image2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3" Type="http://schemas.openxmlformats.org/officeDocument/2006/relationships/image" Target="../media/image260.jpg"/><Relationship Id="rId7" Type="http://schemas.openxmlformats.org/officeDocument/2006/relationships/image" Target="../media/image26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jpg"/><Relationship Id="rId5" Type="http://schemas.openxmlformats.org/officeDocument/2006/relationships/image" Target="../media/image264.png"/><Relationship Id="rId4" Type="http://schemas.openxmlformats.org/officeDocument/2006/relationships/image" Target="../media/image26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7" Type="http://schemas.openxmlformats.org/officeDocument/2006/relationships/image" Target="../media/image259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jpg"/><Relationship Id="rId5" Type="http://schemas.openxmlformats.org/officeDocument/2006/relationships/image" Target="../media/image264.png"/><Relationship Id="rId4" Type="http://schemas.openxmlformats.org/officeDocument/2006/relationships/image" Target="../media/image2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g"/><Relationship Id="rId4" Type="http://schemas.openxmlformats.org/officeDocument/2006/relationships/image" Target="../media/image16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jpg"/><Relationship Id="rId5" Type="http://schemas.openxmlformats.org/officeDocument/2006/relationships/image" Target="../media/image267.png"/><Relationship Id="rId4" Type="http://schemas.openxmlformats.org/officeDocument/2006/relationships/image" Target="../media/image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jpg"/><Relationship Id="rId5" Type="http://schemas.openxmlformats.org/officeDocument/2006/relationships/image" Target="../media/image267.png"/><Relationship Id="rId4" Type="http://schemas.openxmlformats.org/officeDocument/2006/relationships/image" Target="../media/image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3" Type="http://schemas.openxmlformats.org/officeDocument/2006/relationships/image" Target="../media/image5.jpg"/><Relationship Id="rId7" Type="http://schemas.openxmlformats.org/officeDocument/2006/relationships/image" Target="../media/image26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jpg"/><Relationship Id="rId5" Type="http://schemas.openxmlformats.org/officeDocument/2006/relationships/image" Target="../media/image269.jpg"/><Relationship Id="rId4" Type="http://schemas.openxmlformats.org/officeDocument/2006/relationships/image" Target="../media/image2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6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jpg"/><Relationship Id="rId5" Type="http://schemas.openxmlformats.org/officeDocument/2006/relationships/image" Target="../media/image271.jpg"/><Relationship Id="rId4" Type="http://schemas.openxmlformats.org/officeDocument/2006/relationships/image" Target="../media/image2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2.jpg"/><Relationship Id="rId4" Type="http://schemas.openxmlformats.org/officeDocument/2006/relationships/image" Target="../media/image26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image" Target="../media/image17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3.jpg"/><Relationship Id="rId4" Type="http://schemas.openxmlformats.org/officeDocument/2006/relationships/image" Target="../media/image26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4.jpg"/><Relationship Id="rId4" Type="http://schemas.openxmlformats.org/officeDocument/2006/relationships/image" Target="../media/image26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jpg"/><Relationship Id="rId5" Type="http://schemas.openxmlformats.org/officeDocument/2006/relationships/image" Target="../media/image177.jpg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13" Type="http://schemas.openxmlformats.org/officeDocument/2006/relationships/image" Target="../media/image175.jpg"/><Relationship Id="rId3" Type="http://schemas.openxmlformats.org/officeDocument/2006/relationships/image" Target="../media/image2.jpg"/><Relationship Id="rId7" Type="http://schemas.openxmlformats.org/officeDocument/2006/relationships/image" Target="../media/image180.jpg"/><Relationship Id="rId12" Type="http://schemas.openxmlformats.org/officeDocument/2006/relationships/image" Target="../media/image1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184.jp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3.jpg"/><Relationship Id="rId9" Type="http://schemas.openxmlformats.org/officeDocument/2006/relationships/image" Target="../media/image18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jpg"/><Relationship Id="rId5" Type="http://schemas.openxmlformats.org/officeDocument/2006/relationships/image" Target="../media/image174.jpg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17976"/>
              <a:ext cx="10058400" cy="30982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551176" y="2014727"/>
            <a:ext cx="7507224" cy="4701541"/>
            <a:chOff x="2551176" y="2014727"/>
            <a:chExt cx="7507224" cy="4701541"/>
          </a:xfrm>
        </p:grpSpPr>
        <p:sp>
          <p:nvSpPr>
            <p:cNvPr id="17" name="object 17"/>
            <p:cNvSpPr/>
            <p:nvPr/>
          </p:nvSpPr>
          <p:spPr>
            <a:xfrm>
              <a:off x="3418332" y="2014727"/>
              <a:ext cx="3224784" cy="445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1176" y="2581655"/>
              <a:ext cx="4969764" cy="4450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86372" y="3617976"/>
              <a:ext cx="3272028" cy="30982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215022" y="6356053"/>
            <a:ext cx="895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898989"/>
                </a:solidFill>
                <a:latin typeface="Carlito"/>
                <a:cs typeface="Carlito"/>
              </a:rPr>
              <a:t>1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C19ECA-C1AC-FD46-B28E-3B8249B9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410" y="2447057"/>
            <a:ext cx="8526780" cy="1075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400"/>
              </a:lnSpc>
              <a:spcBef>
                <a:spcPts val="105"/>
              </a:spcBef>
              <a:buFont typeface="Wingdings" pitchFamily="2" charset="2"/>
              <a:buChar char="Ø"/>
            </a:pPr>
            <a:r>
              <a:rPr sz="2300" spc="-15" dirty="0" err="1">
                <a:solidFill>
                  <a:srgbClr val="3F3F3F"/>
                </a:solidFill>
                <a:latin typeface="Times New Roman"/>
                <a:cs typeface="Times New Roman"/>
              </a:rPr>
              <a:t>Ẩn</a:t>
            </a:r>
            <a:r>
              <a:rPr sz="2300" spc="-15" dirty="0">
                <a:solidFill>
                  <a:srgbClr val="3F3F3F"/>
                </a:solidFill>
                <a:latin typeface="Times New Roman"/>
                <a:cs typeface="Times New Roman"/>
              </a:rPr>
              <a:t>/ </a:t>
            </a:r>
            <a:r>
              <a:rPr sz="2300" spc="5" dirty="0">
                <a:solidFill>
                  <a:srgbClr val="3F3F3F"/>
                </a:solidFill>
                <a:latin typeface="Times New Roman"/>
                <a:cs typeface="Times New Roman"/>
              </a:rPr>
              <a:t>hiển thị cửa sổ 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Menu, </a:t>
            </a:r>
            <a:r>
              <a:rPr sz="2300" spc="-15" dirty="0">
                <a:solidFill>
                  <a:srgbClr val="3F3F3F"/>
                </a:solidFill>
                <a:latin typeface="Times New Roman"/>
                <a:cs typeface="Times New Roman"/>
              </a:rPr>
              <a:t>Tab(thẻ): </a:t>
            </a:r>
            <a:r>
              <a:rPr sz="2300" spc="5" dirty="0">
                <a:solidFill>
                  <a:srgbClr val="3F3F3F"/>
                </a:solidFill>
                <a:latin typeface="Times New Roman"/>
                <a:cs typeface="Times New Roman"/>
              </a:rPr>
              <a:t>nhìn sang góc phải trên cùng,</a:t>
            </a:r>
            <a:r>
              <a:rPr sz="2300" spc="-3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gần  dấu </a:t>
            </a:r>
            <a:r>
              <a:rPr sz="2300" spc="5" dirty="0">
                <a:solidFill>
                  <a:srgbClr val="3F3F3F"/>
                </a:solidFill>
                <a:latin typeface="Times New Roman"/>
                <a:cs typeface="Times New Roman"/>
              </a:rPr>
              <a:t>- </a:t>
            </a:r>
            <a:r>
              <a:rPr sz="2300" dirty="0">
                <a:solidFill>
                  <a:srgbClr val="3F3F3F"/>
                </a:solidFill>
                <a:latin typeface="Times New Roman"/>
                <a:cs typeface="Times New Roman"/>
              </a:rPr>
              <a:t>, 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có </a:t>
            </a:r>
            <a:r>
              <a:rPr sz="2300" dirty="0">
                <a:solidFill>
                  <a:srgbClr val="3F3F3F"/>
                </a:solidFill>
                <a:latin typeface="Times New Roman"/>
                <a:cs typeface="Times New Roman"/>
              </a:rPr>
              <a:t>mũi tên 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hướng </a:t>
            </a:r>
            <a:r>
              <a:rPr sz="230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lên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300" spc="-5" dirty="0" err="1">
                <a:solidFill>
                  <a:srgbClr val="3F3F3F"/>
                </a:solidFill>
                <a:latin typeface="Times New Roman"/>
                <a:cs typeface="Times New Roman"/>
              </a:rPr>
              <a:t>trên</a:t>
            </a:r>
            <a:r>
              <a:rPr lang="vi-VN" sz="2300" spc="-5" dirty="0">
                <a:solidFill>
                  <a:srgbClr val="3F3F3F"/>
                </a:solidFill>
                <a:latin typeface="FontAwesome"/>
                <a:cs typeface="Times New Roman"/>
              </a:rPr>
              <a:t>-&gt;</a:t>
            </a:r>
            <a:r>
              <a:rPr sz="230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bấm</a:t>
            </a:r>
            <a:r>
              <a:rPr sz="2300" spc="10" dirty="0">
                <a:solidFill>
                  <a:srgbClr val="3F3F3F"/>
                </a:solidFill>
                <a:latin typeface="Times New Roman"/>
                <a:cs typeface="Times New Roman"/>
              </a:rPr>
              <a:t> chọn vào </a:t>
            </a:r>
            <a:r>
              <a:rPr sz="2300" spc="5" dirty="0">
                <a:solidFill>
                  <a:srgbClr val="3F3F3F"/>
                </a:solidFill>
                <a:latin typeface="Times New Roman"/>
                <a:cs typeface="Times New Roman"/>
              </a:rPr>
              <a:t>đó, </a:t>
            </a:r>
            <a:r>
              <a:rPr sz="2300" dirty="0">
                <a:solidFill>
                  <a:srgbClr val="3F3F3F"/>
                </a:solidFill>
                <a:latin typeface="Times New Roman"/>
                <a:cs typeface="Times New Roman"/>
              </a:rPr>
              <a:t>có </a:t>
            </a:r>
            <a:r>
              <a:rPr sz="2300" spc="5" dirty="0">
                <a:solidFill>
                  <a:srgbClr val="3F3F3F"/>
                </a:solidFill>
                <a:latin typeface="Times New Roman"/>
                <a:cs typeface="Times New Roman"/>
              </a:rPr>
              <a:t>các </a:t>
            </a:r>
            <a:r>
              <a:rPr sz="2300" dirty="0">
                <a:solidFill>
                  <a:srgbClr val="3F3F3F"/>
                </a:solidFill>
                <a:latin typeface="Times New Roman"/>
                <a:cs typeface="Times New Roman"/>
              </a:rPr>
              <a:t>mục</a:t>
            </a:r>
            <a:r>
              <a:rPr sz="2300" spc="-34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3F3F3F"/>
                </a:solidFill>
                <a:latin typeface="Times New Roman"/>
                <a:cs typeface="Times New Roman"/>
              </a:rPr>
              <a:t>sau: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853" y="2067605"/>
            <a:ext cx="84150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II.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MỘT 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THAO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TÙY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CHỌN CÀI ĐẶT TRÊN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</a:t>
            </a:r>
            <a:r>
              <a:rPr sz="1950" b="1" spc="-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EXCEL(tiếp)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5420" y="1587196"/>
            <a:ext cx="7956647" cy="383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3546586"/>
            <a:ext cx="8414004" cy="3409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9" name="object 9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11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F50C872E-5C5E-144F-B34B-4B22CC409A8F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67437" y="1485103"/>
            <a:ext cx="7956647" cy="3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2496" y="1953294"/>
            <a:ext cx="3783329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pc="5" dirty="0">
                <a:solidFill>
                  <a:srgbClr val="FF0000"/>
                </a:solidFill>
              </a:rPr>
              <a:t>I.	</a:t>
            </a:r>
            <a:r>
              <a:rPr spc="15" dirty="0">
                <a:solidFill>
                  <a:srgbClr val="FF0000"/>
                </a:solidFill>
              </a:rPr>
              <a:t>WORKBOOK </a:t>
            </a:r>
            <a:r>
              <a:rPr spc="5" dirty="0">
                <a:solidFill>
                  <a:srgbClr val="FF0000"/>
                </a:solidFill>
              </a:rPr>
              <a:t>(ký </a:t>
            </a:r>
            <a:r>
              <a:rPr spc="10" dirty="0">
                <a:solidFill>
                  <a:srgbClr val="FF0000"/>
                </a:solidFill>
              </a:rPr>
              <a:t>hiệu là</a:t>
            </a:r>
            <a:r>
              <a:rPr spc="-85" dirty="0">
                <a:solidFill>
                  <a:srgbClr val="FF0000"/>
                </a:solidFill>
              </a:rPr>
              <a:t> </a:t>
            </a:r>
            <a:r>
              <a:rPr spc="20" dirty="0">
                <a:solidFill>
                  <a:srgbClr val="FF0000"/>
                </a:solidFill>
              </a:rPr>
              <a:t>WB)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2725" y="2255220"/>
            <a:ext cx="8947150" cy="372300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615"/>
              </a:spcBef>
            </a:pPr>
            <a:r>
              <a:rPr sz="1800" spc="5" dirty="0">
                <a:latin typeface="Times New Roman"/>
                <a:cs typeface="Times New Roman"/>
              </a:rPr>
              <a:t>Mỗi </a:t>
            </a:r>
            <a:r>
              <a:rPr sz="1800" dirty="0">
                <a:latin typeface="Times New Roman"/>
                <a:cs typeface="Times New Roman"/>
              </a:rPr>
              <a:t>một file Excel được </a:t>
            </a:r>
            <a:r>
              <a:rPr sz="1800" spc="10" dirty="0">
                <a:latin typeface="Times New Roman"/>
                <a:cs typeface="Times New Roman"/>
              </a:rPr>
              <a:t>gọi </a:t>
            </a:r>
            <a:r>
              <a:rPr sz="1800" dirty="0">
                <a:latin typeface="Times New Roman"/>
                <a:cs typeface="Times New Roman"/>
              </a:rPr>
              <a:t>là </a:t>
            </a:r>
            <a:r>
              <a:rPr sz="1800" spc="-5" dirty="0">
                <a:latin typeface="Times New Roman"/>
                <a:cs typeface="Times New Roman"/>
              </a:rPr>
              <a:t>một </a:t>
            </a:r>
            <a:r>
              <a:rPr sz="1800" b="1" spc="5" dirty="0">
                <a:latin typeface="Times New Roman"/>
                <a:cs typeface="Times New Roman"/>
              </a:rPr>
              <a:t>WB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dirty="0">
                <a:latin typeface="Times New Roman"/>
                <a:cs typeface="Times New Roman"/>
              </a:rPr>
              <a:t>tên </a:t>
            </a:r>
            <a:r>
              <a:rPr sz="1800" spc="5" dirty="0">
                <a:latin typeface="Times New Roman"/>
                <a:cs typeface="Times New Roman"/>
              </a:rPr>
              <a:t>của </a:t>
            </a:r>
            <a:r>
              <a:rPr sz="1800" dirty="0">
                <a:latin typeface="Times New Roman"/>
                <a:cs typeface="Times New Roman"/>
              </a:rPr>
              <a:t>File là tên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Times New Roman"/>
                <a:cs typeface="Times New Roman"/>
              </a:rPr>
              <a:t>WB</a:t>
            </a:r>
            <a:endParaRPr sz="1800" dirty="0">
              <a:latin typeface="Times New Roman"/>
              <a:cs typeface="Times New Roman"/>
            </a:endParaRPr>
          </a:p>
          <a:p>
            <a:pPr marL="391795" indent="-379730">
              <a:lnSpc>
                <a:spcPct val="100000"/>
              </a:lnSpc>
              <a:spcBef>
                <a:spcPts val="51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91795" algn="l"/>
                <a:tab pos="392430" algn="l"/>
              </a:tabLst>
            </a:pPr>
            <a:r>
              <a:rPr sz="1800" b="1" spc="5" dirty="0">
                <a:latin typeface="Times New Roman"/>
                <a:cs typeface="Times New Roman"/>
              </a:rPr>
              <a:t>Tạo mới 1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WB:</a:t>
            </a:r>
            <a:endParaRPr sz="1800" dirty="0">
              <a:latin typeface="Times New Roman"/>
              <a:cs typeface="Times New Roman"/>
            </a:endParaRPr>
          </a:p>
          <a:p>
            <a:pPr marL="768350" lvl="1" indent="-380365">
              <a:lnSpc>
                <a:spcPct val="100000"/>
              </a:lnSpc>
              <a:spcBef>
                <a:spcPts val="515"/>
              </a:spcBef>
              <a:buFont typeface="Arial" panose="020B0604020202020204" pitchFamily="34" charset="0"/>
              <a:buChar char="•"/>
              <a:tabLst>
                <a:tab pos="768350" algn="l"/>
                <a:tab pos="768985" algn="l"/>
              </a:tabLst>
            </a:pPr>
            <a:r>
              <a:rPr sz="1800" spc="5" dirty="0">
                <a:latin typeface="Times New Roman"/>
                <a:cs typeface="Times New Roman"/>
              </a:rPr>
              <a:t>C1: </a:t>
            </a:r>
            <a:r>
              <a:rPr sz="1800" dirty="0">
                <a:latin typeface="Times New Roman"/>
                <a:cs typeface="Times New Roman"/>
              </a:rPr>
              <a:t>Nhấn tổ </a:t>
            </a:r>
            <a:r>
              <a:rPr sz="1800" spc="5" dirty="0">
                <a:latin typeface="Times New Roman"/>
                <a:cs typeface="Times New Roman"/>
              </a:rPr>
              <a:t>hợp phím </a:t>
            </a:r>
            <a:r>
              <a:rPr sz="1800" dirty="0">
                <a:latin typeface="Times New Roman"/>
                <a:cs typeface="Times New Roman"/>
              </a:rPr>
              <a:t>WINDOWS </a:t>
            </a:r>
            <a:r>
              <a:rPr sz="1800" spc="5" dirty="0">
                <a:latin typeface="Times New Roman"/>
                <a:cs typeface="Times New Roman"/>
              </a:rPr>
              <a:t>+ </a:t>
            </a:r>
            <a:r>
              <a:rPr sz="1800" spc="-10" dirty="0">
                <a:latin typeface="Times New Roman"/>
                <a:cs typeface="Times New Roman"/>
              </a:rPr>
              <a:t>R</a:t>
            </a:r>
            <a:r>
              <a:rPr lang="vi-VN" spc="-10" dirty="0">
                <a:latin typeface="FontAwesome"/>
                <a:cs typeface="Times New Roman"/>
              </a:rPr>
              <a:t>-&gt; </a:t>
            </a:r>
            <a:r>
              <a:rPr sz="1800" dirty="0" err="1">
                <a:latin typeface="Times New Roman"/>
                <a:cs typeface="Times New Roman"/>
              </a:rPr>
              <a:t>Gõ</a:t>
            </a:r>
            <a:r>
              <a:rPr sz="1800" dirty="0">
                <a:latin typeface="Times New Roman"/>
                <a:cs typeface="Times New Roman"/>
              </a:rPr>
              <a:t> từ “Excel” </a:t>
            </a:r>
            <a:r>
              <a:rPr sz="1800" spc="5" dirty="0">
                <a:latin typeface="Times New Roman"/>
                <a:cs typeface="Times New Roman"/>
              </a:rPr>
              <a:t>vào </a:t>
            </a:r>
            <a:r>
              <a:rPr sz="1800" dirty="0">
                <a:latin typeface="Times New Roman"/>
                <a:cs typeface="Times New Roman"/>
              </a:rPr>
              <a:t>mục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Open.</a:t>
            </a:r>
            <a:endParaRPr sz="1800" dirty="0">
              <a:latin typeface="Times New Roman"/>
              <a:cs typeface="Times New Roman"/>
            </a:endParaRPr>
          </a:p>
          <a:p>
            <a:pPr marL="768350" lvl="1" indent="-380365">
              <a:lnSpc>
                <a:spcPct val="100000"/>
              </a:lnSpc>
              <a:spcBef>
                <a:spcPts val="515"/>
              </a:spcBef>
              <a:buFont typeface="Arial" panose="020B0604020202020204" pitchFamily="34" charset="0"/>
              <a:buChar char="•"/>
              <a:tabLst>
                <a:tab pos="768350" algn="l"/>
                <a:tab pos="768985" algn="l"/>
              </a:tabLst>
            </a:pPr>
            <a:r>
              <a:rPr sz="1800" spc="5" dirty="0">
                <a:latin typeface="Times New Roman"/>
                <a:cs typeface="Times New Roman"/>
              </a:rPr>
              <a:t>C2: </a:t>
            </a:r>
            <a:r>
              <a:rPr sz="1800" dirty="0">
                <a:latin typeface="Times New Roman"/>
                <a:cs typeface="Times New Roman"/>
              </a:rPr>
              <a:t>Nhấn </a:t>
            </a:r>
            <a:r>
              <a:rPr sz="1800" spc="-5" dirty="0">
                <a:latin typeface="Times New Roman"/>
                <a:cs typeface="Times New Roman"/>
              </a:rPr>
              <a:t>Windows </a:t>
            </a:r>
            <a:r>
              <a:rPr sz="1800" spc="5" dirty="0">
                <a:latin typeface="Times New Roman"/>
                <a:cs typeface="Times New Roman"/>
              </a:rPr>
              <a:t>+ </a:t>
            </a:r>
            <a:r>
              <a:rPr sz="1800" spc="-10" dirty="0">
                <a:latin typeface="Times New Roman"/>
                <a:cs typeface="Times New Roman"/>
              </a:rPr>
              <a:t>S</a:t>
            </a:r>
            <a:r>
              <a:rPr lang="vi-VN" spc="-10" dirty="0">
                <a:latin typeface="FontAwesome"/>
                <a:cs typeface="Times New Roman"/>
              </a:rPr>
              <a:t>-&gt;</a:t>
            </a:r>
            <a:r>
              <a:rPr sz="1800" spc="-10" dirty="0">
                <a:latin typeface="FontAwesome"/>
                <a:cs typeface="FontAwesom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Gõ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“Excel”</a:t>
            </a:r>
            <a:endParaRPr sz="1800" dirty="0">
              <a:latin typeface="Times New Roman"/>
              <a:cs typeface="Times New Roman"/>
            </a:endParaRPr>
          </a:p>
          <a:p>
            <a:pPr marL="768350" lvl="1" indent="-380365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768350" algn="l"/>
                <a:tab pos="768985" algn="l"/>
              </a:tabLst>
            </a:pPr>
            <a:r>
              <a:rPr sz="1800" spc="5" dirty="0">
                <a:latin typeface="Times New Roman"/>
                <a:cs typeface="Times New Roman"/>
              </a:rPr>
              <a:t>C3: </a:t>
            </a:r>
            <a:r>
              <a:rPr sz="1800" dirty="0">
                <a:latin typeface="Times New Roman"/>
                <a:cs typeface="Times New Roman"/>
              </a:rPr>
              <a:t>Tạo mới từ </a:t>
            </a:r>
            <a:r>
              <a:rPr sz="1800" b="1" spc="10" dirty="0">
                <a:latin typeface="Times New Roman"/>
                <a:cs typeface="Times New Roman"/>
              </a:rPr>
              <a:t>WB </a:t>
            </a:r>
            <a:r>
              <a:rPr sz="1800" spc="5" dirty="0">
                <a:latin typeface="Times New Roman"/>
                <a:cs typeface="Times New Roman"/>
              </a:rPr>
              <a:t>hiện </a:t>
            </a:r>
            <a:r>
              <a:rPr sz="1800" dirty="0">
                <a:latin typeface="Times New Roman"/>
                <a:cs typeface="Times New Roman"/>
              </a:rPr>
              <a:t>tại: </a:t>
            </a:r>
            <a:r>
              <a:rPr sz="1800" spc="5" dirty="0">
                <a:latin typeface="Times New Roman"/>
                <a:cs typeface="Times New Roman"/>
              </a:rPr>
              <a:t>Nhấn </a:t>
            </a:r>
            <a:r>
              <a:rPr sz="1800" dirty="0">
                <a:latin typeface="Times New Roman"/>
                <a:cs typeface="Times New Roman"/>
              </a:rPr>
              <a:t>tổ </a:t>
            </a:r>
            <a:r>
              <a:rPr sz="1800" spc="5" dirty="0">
                <a:latin typeface="Times New Roman"/>
                <a:cs typeface="Times New Roman"/>
              </a:rPr>
              <a:t>hợp phím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Ctrl+N</a:t>
            </a:r>
          </a:p>
          <a:p>
            <a:pPr marL="391795" indent="-378460">
              <a:lnSpc>
                <a:spcPct val="100000"/>
              </a:lnSpc>
              <a:spcBef>
                <a:spcPts val="2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91795" algn="l"/>
                <a:tab pos="392430" algn="l"/>
              </a:tabLst>
            </a:pPr>
            <a:r>
              <a:rPr sz="1800" b="1" spc="5" dirty="0">
                <a:latin typeface="Times New Roman"/>
                <a:cs typeface="Times New Roman"/>
              </a:rPr>
              <a:t>Lưu 1 </a:t>
            </a:r>
            <a:r>
              <a:rPr sz="1800" b="1" spc="10" dirty="0">
                <a:latin typeface="Times New Roman"/>
                <a:cs typeface="Times New Roman"/>
              </a:rPr>
              <a:t>WB </a:t>
            </a:r>
            <a:r>
              <a:rPr sz="1800" b="1" spc="5" dirty="0">
                <a:latin typeface="Times New Roman"/>
                <a:cs typeface="Times New Roman"/>
              </a:rPr>
              <a:t>mới </a:t>
            </a:r>
            <a:r>
              <a:rPr sz="1800" b="1" dirty="0">
                <a:latin typeface="Times New Roman"/>
                <a:cs typeface="Times New Roman"/>
              </a:rPr>
              <a:t>tạo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ra:</a:t>
            </a:r>
            <a:endParaRPr sz="1800" dirty="0">
              <a:latin typeface="Times New Roman"/>
              <a:cs typeface="Times New Roman"/>
            </a:endParaRPr>
          </a:p>
          <a:p>
            <a:pPr marL="391795" marR="36830">
              <a:lnSpc>
                <a:spcPts val="2180"/>
              </a:lnSpc>
              <a:spcBef>
                <a:spcPts val="65"/>
              </a:spcBef>
            </a:pPr>
            <a:r>
              <a:rPr sz="1800" spc="10" dirty="0">
                <a:latin typeface="Times New Roman"/>
                <a:cs typeface="Times New Roman"/>
              </a:rPr>
              <a:t>Chọn </a:t>
            </a:r>
            <a:r>
              <a:rPr sz="1800" spc="-5" dirty="0" err="1">
                <a:latin typeface="Times New Roman"/>
                <a:cs typeface="Times New Roman"/>
              </a:rPr>
              <a:t>Ctrl+S</a:t>
            </a:r>
            <a:r>
              <a:rPr lang="vi-VN" spc="-5" dirty="0">
                <a:latin typeface="FontAwesome"/>
                <a:cs typeface="Times New Roman"/>
              </a:rPr>
              <a:t> -&gt;</a:t>
            </a:r>
            <a:r>
              <a:rPr sz="1800" spc="-5" dirty="0">
                <a:latin typeface="FontAwesome"/>
                <a:cs typeface="FontAwesome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chọn </a:t>
            </a:r>
            <a:r>
              <a:rPr sz="1800" spc="10" dirty="0">
                <a:latin typeface="Times New Roman"/>
                <a:cs typeface="Times New Roman"/>
              </a:rPr>
              <a:t>nơi </a:t>
            </a:r>
            <a:r>
              <a:rPr sz="1800" spc="5" dirty="0">
                <a:latin typeface="Times New Roman"/>
                <a:cs typeface="Times New Roman"/>
              </a:rPr>
              <a:t>lưu </a:t>
            </a:r>
            <a:r>
              <a:rPr sz="1800" spc="10" dirty="0">
                <a:latin typeface="Times New Roman"/>
                <a:cs typeface="Times New Roman"/>
              </a:rPr>
              <a:t>dữ </a:t>
            </a:r>
            <a:r>
              <a:rPr sz="1800" dirty="0">
                <a:latin typeface="Times New Roman"/>
                <a:cs typeface="Times New Roman"/>
              </a:rPr>
              <a:t>liệu, </a:t>
            </a:r>
            <a:r>
              <a:rPr sz="1800" spc="10" dirty="0">
                <a:latin typeface="Times New Roman"/>
                <a:cs typeface="Times New Roman"/>
              </a:rPr>
              <a:t>và </a:t>
            </a:r>
            <a:r>
              <a:rPr sz="1800" spc="5" dirty="0">
                <a:latin typeface="Times New Roman"/>
                <a:cs typeface="Times New Roman"/>
              </a:rPr>
              <a:t>đặt </a:t>
            </a:r>
            <a:r>
              <a:rPr sz="1800" dirty="0">
                <a:latin typeface="Times New Roman"/>
                <a:cs typeface="Times New Roman"/>
              </a:rPr>
              <a:t>tên tại mục </a:t>
            </a:r>
            <a:r>
              <a:rPr sz="1800" dirty="0" err="1">
                <a:latin typeface="Times New Roman"/>
                <a:cs typeface="Times New Roman"/>
              </a:rPr>
              <a:t>FileName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vi-VN" spc="-30" dirty="0">
                <a:latin typeface="FontAwesome"/>
                <a:cs typeface="Times New Roman"/>
              </a:rPr>
              <a:t>-&gt;</a:t>
            </a:r>
            <a:r>
              <a:rPr sz="1800" spc="-30" dirty="0">
                <a:latin typeface="FontAwesome"/>
                <a:cs typeface="FontAwesome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bấm </a:t>
            </a:r>
            <a:r>
              <a:rPr sz="1800" spc="5" dirty="0">
                <a:latin typeface="Times New Roman"/>
                <a:cs typeface="Times New Roman"/>
              </a:rPr>
              <a:t>chọn Save. </a:t>
            </a:r>
            <a:r>
              <a:rPr sz="1800" dirty="0">
                <a:latin typeface="Times New Roman"/>
                <a:cs typeface="Times New Roman"/>
              </a:rPr>
              <a:t>Từ lần  </a:t>
            </a:r>
            <a:r>
              <a:rPr sz="1800" spc="5" dirty="0">
                <a:latin typeface="Times New Roman"/>
                <a:cs typeface="Times New Roman"/>
              </a:rPr>
              <a:t>sau, chỉ cần nhấn </a:t>
            </a:r>
            <a:r>
              <a:rPr sz="1800" dirty="0">
                <a:latin typeface="Times New Roman"/>
                <a:cs typeface="Times New Roman"/>
              </a:rPr>
              <a:t>Ctrl+S là File tự </a:t>
            </a:r>
            <a:r>
              <a:rPr sz="1800" spc="5" dirty="0">
                <a:latin typeface="Times New Roman"/>
                <a:cs typeface="Times New Roman"/>
              </a:rPr>
              <a:t>động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lưu.</a:t>
            </a:r>
          </a:p>
          <a:p>
            <a:pPr marL="299085" indent="-285750">
              <a:lnSpc>
                <a:spcPts val="2100"/>
              </a:lnSpc>
              <a:buClr>
                <a:srgbClr val="030C5D"/>
              </a:buClr>
              <a:buFont typeface="Wingdings" pitchFamily="2" charset="2"/>
              <a:buChar char="Ø"/>
              <a:tabLst>
                <a:tab pos="297815" algn="l"/>
              </a:tabLst>
            </a:pPr>
            <a:r>
              <a:rPr sz="1800" b="1" spc="5" dirty="0">
                <a:latin typeface="Times New Roman"/>
                <a:cs typeface="Times New Roman"/>
              </a:rPr>
              <a:t>Sao </a:t>
            </a:r>
            <a:r>
              <a:rPr sz="1800" b="1" dirty="0">
                <a:latin typeface="Times New Roman"/>
                <a:cs typeface="Times New Roman"/>
              </a:rPr>
              <a:t>chép (nhân </a:t>
            </a:r>
            <a:r>
              <a:rPr sz="1800" b="1" spc="5" dirty="0">
                <a:latin typeface="Times New Roman"/>
                <a:cs typeface="Times New Roman"/>
              </a:rPr>
              <a:t>bản) 1 </a:t>
            </a:r>
            <a:r>
              <a:rPr sz="1800" b="1" spc="10" dirty="0">
                <a:latin typeface="Times New Roman"/>
                <a:cs typeface="Times New Roman"/>
              </a:rPr>
              <a:t>WB</a:t>
            </a:r>
            <a:r>
              <a:rPr sz="1800" b="1" dirty="0">
                <a:latin typeface="Times New Roman"/>
                <a:cs typeface="Times New Roman"/>
              </a:rPr>
              <a:t> :</a:t>
            </a:r>
            <a:endParaRPr sz="1800" dirty="0">
              <a:latin typeface="Times New Roman"/>
              <a:cs typeface="Times New Roman"/>
            </a:endParaRPr>
          </a:p>
          <a:p>
            <a:pPr marL="677545" marR="5080" lvl="1" indent="-285750">
              <a:lnSpc>
                <a:spcPct val="100600"/>
              </a:lnSpc>
              <a:spcBef>
                <a:spcPts val="1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4370" algn="l"/>
              </a:tabLst>
            </a:pPr>
            <a:r>
              <a:rPr sz="1800" spc="5" dirty="0">
                <a:latin typeface="Times New Roman"/>
                <a:cs typeface="Times New Roman"/>
              </a:rPr>
              <a:t>C1: </a:t>
            </a:r>
            <a:r>
              <a:rPr sz="1800" spc="-5" dirty="0">
                <a:latin typeface="Times New Roman"/>
                <a:cs typeface="Times New Roman"/>
              </a:rPr>
              <a:t>Mở </a:t>
            </a:r>
            <a:r>
              <a:rPr sz="1800" spc="10" dirty="0">
                <a:latin typeface="Times New Roman"/>
                <a:cs typeface="Times New Roman"/>
              </a:rPr>
              <a:t>thư </a:t>
            </a:r>
            <a:r>
              <a:rPr sz="1800" spc="5" dirty="0">
                <a:latin typeface="Times New Roman"/>
                <a:cs typeface="Times New Roman"/>
              </a:rPr>
              <a:t>mục </a:t>
            </a:r>
            <a:r>
              <a:rPr sz="1800" dirty="0">
                <a:latin typeface="Times New Roman"/>
                <a:cs typeface="Times New Roman"/>
              </a:rPr>
              <a:t>có File </a:t>
            </a:r>
            <a:r>
              <a:rPr sz="1800" spc="5" dirty="0">
                <a:latin typeface="Times New Roman"/>
                <a:cs typeface="Times New Roman"/>
              </a:rPr>
              <a:t>cần </a:t>
            </a:r>
            <a:r>
              <a:rPr sz="1800" spc="5" dirty="0" err="1">
                <a:latin typeface="Times New Roman"/>
                <a:cs typeface="Times New Roman"/>
              </a:rPr>
              <a:t>nhân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 err="1">
                <a:latin typeface="Times New Roman"/>
                <a:cs typeface="Times New Roman"/>
              </a:rPr>
              <a:t>bản</a:t>
            </a:r>
            <a:r>
              <a:rPr lang="vi-VN" spc="-5" dirty="0">
                <a:latin typeface="FontAwesome"/>
                <a:cs typeface="Times New Roman"/>
              </a:rPr>
              <a:t> -&gt;</a:t>
            </a:r>
            <a:r>
              <a:rPr sz="1800" spc="-5" dirty="0">
                <a:latin typeface="FontAwesome"/>
                <a:cs typeface="FontAwesome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Chọn </a:t>
            </a:r>
            <a:r>
              <a:rPr sz="1800" dirty="0">
                <a:latin typeface="Times New Roman"/>
                <a:cs typeface="Times New Roman"/>
              </a:rPr>
              <a:t>WB </a:t>
            </a:r>
            <a:r>
              <a:rPr sz="1800" spc="-5" dirty="0">
                <a:latin typeface="Times New Roman"/>
                <a:cs typeface="Times New Roman"/>
              </a:rPr>
              <a:t>cần </a:t>
            </a:r>
            <a:r>
              <a:rPr sz="1800" spc="5" dirty="0">
                <a:latin typeface="Times New Roman"/>
                <a:cs typeface="Times New Roman"/>
              </a:rPr>
              <a:t>nhân </a:t>
            </a:r>
            <a:r>
              <a:rPr sz="1800" spc="5" dirty="0" err="1">
                <a:latin typeface="Times New Roman"/>
                <a:cs typeface="Times New Roman"/>
              </a:rPr>
              <a:t>bản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lang="vi-VN" spc="-30" dirty="0">
                <a:latin typeface="FontAwesome"/>
                <a:cs typeface="Times New Roman"/>
              </a:rPr>
              <a:t>-&gt; </a:t>
            </a:r>
            <a:r>
              <a:rPr sz="1800" spc="-30" dirty="0">
                <a:latin typeface="FontAwesome"/>
                <a:cs typeface="FontAwesome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nhấn </a:t>
            </a:r>
            <a:r>
              <a:rPr sz="1800" dirty="0">
                <a:latin typeface="Times New Roman"/>
                <a:cs typeface="Times New Roman"/>
              </a:rPr>
              <a:t>Ctrl </a:t>
            </a:r>
            <a:r>
              <a:rPr sz="1800" spc="5" dirty="0">
                <a:latin typeface="Times New Roman"/>
                <a:cs typeface="Times New Roman"/>
              </a:rPr>
              <a:t>+ </a:t>
            </a:r>
            <a:r>
              <a:rPr sz="1800" spc="-10" dirty="0">
                <a:latin typeface="Times New Roman"/>
                <a:cs typeface="Times New Roman"/>
              </a:rPr>
              <a:t>C</a:t>
            </a:r>
            <a:r>
              <a:rPr lang="vi-VN" spc="-10" dirty="0">
                <a:latin typeface="FontAwesome"/>
                <a:cs typeface="Times New Roman"/>
              </a:rPr>
              <a:t> -&gt;</a:t>
            </a:r>
            <a:r>
              <a:rPr sz="1800" spc="-10" dirty="0">
                <a:latin typeface="FontAwesome"/>
                <a:cs typeface="FontAwesome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bấm  </a:t>
            </a:r>
            <a:r>
              <a:rPr sz="1800" spc="5" dirty="0">
                <a:latin typeface="Times New Roman"/>
                <a:cs typeface="Times New Roman"/>
              </a:rPr>
              <a:t>chọn chuột </a:t>
            </a:r>
            <a:r>
              <a:rPr sz="1800" dirty="0">
                <a:latin typeface="Times New Roman"/>
                <a:cs typeface="Times New Roman"/>
              </a:rPr>
              <a:t>trái </a:t>
            </a:r>
            <a:r>
              <a:rPr sz="1800" spc="-5" dirty="0">
                <a:latin typeface="Times New Roman"/>
                <a:cs typeface="Times New Roman"/>
              </a:rPr>
              <a:t>ra </a:t>
            </a:r>
            <a:r>
              <a:rPr sz="1800" dirty="0" err="1">
                <a:latin typeface="Times New Roman"/>
                <a:cs typeface="Times New Roman"/>
              </a:rPr>
              <a:t>ngoài</a:t>
            </a:r>
            <a:r>
              <a:rPr lang="vi-VN" dirty="0">
                <a:latin typeface="FontAwesome"/>
                <a:cs typeface="Times New Roman"/>
              </a:rPr>
              <a:t>-&gt;</a:t>
            </a:r>
            <a:r>
              <a:rPr sz="1800" dirty="0">
                <a:latin typeface="FontAwesome"/>
                <a:cs typeface="FontAwesome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nhấn </a:t>
            </a:r>
            <a:r>
              <a:rPr sz="1800" dirty="0">
                <a:latin typeface="Times New Roman"/>
                <a:cs typeface="Times New Roman"/>
              </a:rPr>
              <a:t>Ctrl </a:t>
            </a:r>
            <a:r>
              <a:rPr sz="1800" spc="5" dirty="0">
                <a:latin typeface="Times New Roman"/>
                <a:cs typeface="Times New Roman"/>
              </a:rPr>
              <a:t>+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V</a:t>
            </a:r>
            <a:endParaRPr sz="1800" dirty="0">
              <a:latin typeface="Times New Roman"/>
              <a:cs typeface="Times New Roman"/>
            </a:endParaRPr>
          </a:p>
          <a:p>
            <a:pPr marL="676910" lvl="1" indent="-285750">
              <a:lnSpc>
                <a:spcPct val="100000"/>
              </a:lnSpc>
              <a:spcBef>
                <a:spcPts val="515"/>
              </a:spcBef>
              <a:buFont typeface="Arial" panose="020B0604020202020204" pitchFamily="34" charset="0"/>
              <a:buChar char="•"/>
              <a:tabLst>
                <a:tab pos="674370" algn="l"/>
              </a:tabLst>
            </a:pPr>
            <a:r>
              <a:rPr sz="1800" spc="5" dirty="0">
                <a:latin typeface="Times New Roman"/>
                <a:cs typeface="Times New Roman"/>
              </a:rPr>
              <a:t>C2: </a:t>
            </a:r>
            <a:r>
              <a:rPr sz="1800" dirty="0">
                <a:latin typeface="Times New Roman"/>
                <a:cs typeface="Times New Roman"/>
              </a:rPr>
              <a:t>Tại WB </a:t>
            </a:r>
            <a:r>
              <a:rPr sz="1800" spc="5" dirty="0">
                <a:latin typeface="Times New Roman"/>
                <a:cs typeface="Times New Roman"/>
              </a:rPr>
              <a:t>đang </a:t>
            </a:r>
            <a:r>
              <a:rPr sz="1800" dirty="0">
                <a:latin typeface="Times New Roman"/>
                <a:cs typeface="Times New Roman"/>
              </a:rPr>
              <a:t>mở, </a:t>
            </a:r>
            <a:r>
              <a:rPr sz="1800" spc="5" dirty="0" err="1">
                <a:latin typeface="Times New Roman"/>
                <a:cs typeface="Times New Roman"/>
              </a:rPr>
              <a:t>chọn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</a:t>
            </a:r>
            <a:r>
              <a:rPr lang="vi-VN" spc="-5" dirty="0">
                <a:latin typeface="FontAwesome"/>
                <a:cs typeface="Times New Roman"/>
              </a:rPr>
              <a:t> -&gt;</a:t>
            </a:r>
            <a:r>
              <a:rPr sz="1800" spc="-5" dirty="0">
                <a:latin typeface="FontAwesome"/>
                <a:cs typeface="FontAwesom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Save </a:t>
            </a:r>
            <a:r>
              <a:rPr sz="1800" spc="-10" dirty="0">
                <a:latin typeface="Times New Roman"/>
                <a:cs typeface="Times New Roman"/>
              </a:rPr>
              <a:t>as</a:t>
            </a:r>
            <a:r>
              <a:rPr lang="vi-VN" spc="-10" dirty="0">
                <a:latin typeface="FontAwesome"/>
                <a:cs typeface="Times New Roman"/>
              </a:rPr>
              <a:t> -&gt; </a:t>
            </a:r>
            <a:r>
              <a:rPr sz="1800" dirty="0">
                <a:latin typeface="Times New Roman"/>
                <a:cs typeface="Times New Roman"/>
              </a:rPr>
              <a:t>“</a:t>
            </a:r>
            <a:r>
              <a:rPr sz="1800" b="1" dirty="0">
                <a:latin typeface="Times New Roman"/>
                <a:cs typeface="Times New Roman"/>
              </a:rPr>
              <a:t>Lưu </a:t>
            </a:r>
            <a:r>
              <a:rPr sz="1800" b="1" spc="5" dirty="0">
                <a:latin typeface="Times New Roman"/>
                <a:cs typeface="Times New Roman"/>
              </a:rPr>
              <a:t>1 </a:t>
            </a:r>
            <a:r>
              <a:rPr sz="1800" b="1" spc="10" dirty="0">
                <a:latin typeface="Times New Roman"/>
                <a:cs typeface="Times New Roman"/>
              </a:rPr>
              <a:t>WB mới </a:t>
            </a:r>
            <a:r>
              <a:rPr sz="1800" b="1" dirty="0">
                <a:latin typeface="Times New Roman"/>
                <a:cs typeface="Times New Roman"/>
              </a:rPr>
              <a:t>tạo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ra”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298" y="6016218"/>
            <a:ext cx="167449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"/>
              </a:spcBef>
              <a:buFont typeface="Wingdings" pitchFamily="2" charset="2"/>
              <a:buChar char="Ø"/>
              <a:tabLst>
                <a:tab pos="389890" algn="l"/>
              </a:tabLst>
            </a:pPr>
            <a:r>
              <a:rPr sz="1800" b="1" spc="5" dirty="0" err="1">
                <a:latin typeface="Times New Roman"/>
                <a:cs typeface="Times New Roman"/>
              </a:rPr>
              <a:t>Đóng</a:t>
            </a:r>
            <a:r>
              <a:rPr sz="1800" b="1" spc="5" dirty="0">
                <a:latin typeface="Times New Roman"/>
                <a:cs typeface="Times New Roman"/>
              </a:rPr>
              <a:t> 1 </a:t>
            </a:r>
            <a:r>
              <a:rPr sz="1800" b="1" spc="10" dirty="0">
                <a:latin typeface="Times New Roman"/>
                <a:cs typeface="Times New Roman"/>
              </a:rPr>
              <a:t>WB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2192" y="6292069"/>
            <a:ext cx="748220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  <a:tabLst>
                <a:tab pos="388620" algn="l"/>
              </a:tabLst>
            </a:pPr>
            <a:r>
              <a:rPr sz="180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N</a:t>
            </a:r>
            <a:r>
              <a:rPr sz="1800" spc="5" dirty="0" err="1">
                <a:latin typeface="Times New Roman"/>
                <a:cs typeface="Times New Roman"/>
              </a:rPr>
              <a:t>hấn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Close(X) </a:t>
            </a:r>
            <a:r>
              <a:rPr sz="1800" spc="5" dirty="0">
                <a:latin typeface="Times New Roman"/>
                <a:cs typeface="Times New Roman"/>
              </a:rPr>
              <a:t>góc phải </a:t>
            </a:r>
            <a:r>
              <a:rPr sz="1800" spc="-5" dirty="0">
                <a:latin typeface="Times New Roman"/>
                <a:cs typeface="Times New Roman"/>
              </a:rPr>
              <a:t>trên </a:t>
            </a:r>
            <a:r>
              <a:rPr sz="1800" spc="5" dirty="0">
                <a:latin typeface="Times New Roman"/>
                <a:cs typeface="Times New Roman"/>
              </a:rPr>
              <a:t>cùng </a:t>
            </a:r>
            <a:r>
              <a:rPr sz="1800" spc="-5" dirty="0">
                <a:latin typeface="Times New Roman"/>
                <a:cs typeface="Times New Roman"/>
              </a:rPr>
              <a:t>màn </a:t>
            </a:r>
            <a:r>
              <a:rPr sz="1800" spc="5" dirty="0">
                <a:latin typeface="Times New Roman"/>
                <a:cs typeface="Times New Roman"/>
              </a:rPr>
              <a:t>hình </a:t>
            </a:r>
            <a:r>
              <a:rPr sz="1800" dirty="0">
                <a:latin typeface="Times New Roman"/>
                <a:cs typeface="Times New Roman"/>
              </a:rPr>
              <a:t>Excel </a:t>
            </a:r>
            <a:r>
              <a:rPr sz="1800" spc="5" dirty="0">
                <a:latin typeface="Times New Roman"/>
                <a:cs typeface="Times New Roman"/>
              </a:rPr>
              <a:t>hoặc nhấn </a:t>
            </a:r>
            <a:r>
              <a:rPr sz="1800" dirty="0">
                <a:latin typeface="Times New Roman"/>
                <a:cs typeface="Times New Roman"/>
              </a:rPr>
              <a:t>tổ </a:t>
            </a:r>
            <a:r>
              <a:rPr sz="1800" spc="5" dirty="0">
                <a:latin typeface="Times New Roman"/>
                <a:cs typeface="Times New Roman"/>
              </a:rPr>
              <a:t>hợp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Ctrl+W</a:t>
            </a:r>
          </a:p>
        </p:txBody>
      </p:sp>
      <p:sp>
        <p:nvSpPr>
          <p:cNvPr id="13" name="object 13"/>
          <p:cNvSpPr/>
          <p:nvPr/>
        </p:nvSpPr>
        <p:spPr>
          <a:xfrm>
            <a:off x="4180332" y="2624327"/>
            <a:ext cx="136855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7" name="object 17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12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8254EA05-3D02-9644-A6F7-726C3F72C6B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61348" y="1541515"/>
            <a:ext cx="7956647" cy="3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7489" y="2023403"/>
            <a:ext cx="270192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pc="10" dirty="0">
                <a:solidFill>
                  <a:srgbClr val="FF0000"/>
                </a:solidFill>
              </a:rPr>
              <a:t>II.	</a:t>
            </a:r>
            <a:r>
              <a:rPr spc="15" dirty="0">
                <a:solidFill>
                  <a:srgbClr val="FF0000"/>
                </a:solidFill>
              </a:rPr>
              <a:t>SHEET </a:t>
            </a:r>
            <a:r>
              <a:rPr spc="5" dirty="0">
                <a:solidFill>
                  <a:srgbClr val="FF0000"/>
                </a:solidFill>
              </a:rPr>
              <a:t>(ký </a:t>
            </a:r>
            <a:r>
              <a:rPr spc="10" dirty="0">
                <a:solidFill>
                  <a:srgbClr val="FF0000"/>
                </a:solidFill>
              </a:rPr>
              <a:t>hiệu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spc="10" dirty="0">
                <a:solidFill>
                  <a:srgbClr val="FF0000"/>
                </a:solidFill>
              </a:rPr>
              <a:t>SH)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5536" y="2430305"/>
            <a:ext cx="9093200" cy="3060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950" spc="15" dirty="0">
                <a:latin typeface="Times New Roman"/>
                <a:cs typeface="Times New Roman"/>
              </a:rPr>
              <a:t>Mỗi </a:t>
            </a:r>
            <a:r>
              <a:rPr sz="1950" dirty="0">
                <a:latin typeface="Times New Roman"/>
                <a:cs typeface="Times New Roman"/>
              </a:rPr>
              <a:t>một </a:t>
            </a:r>
            <a:r>
              <a:rPr sz="1950" spc="25" dirty="0">
                <a:latin typeface="Times New Roman"/>
                <a:cs typeface="Times New Roman"/>
              </a:rPr>
              <a:t>WB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nhiều </a:t>
            </a:r>
            <a:r>
              <a:rPr sz="1950" spc="15" dirty="0">
                <a:latin typeface="Times New Roman"/>
                <a:cs typeface="Times New Roman"/>
              </a:rPr>
              <a:t>SH, nếu </a:t>
            </a:r>
            <a:r>
              <a:rPr sz="1950" spc="5" dirty="0">
                <a:latin typeface="Times New Roman"/>
                <a:cs typeface="Times New Roman"/>
              </a:rPr>
              <a:t>coi </a:t>
            </a:r>
            <a:r>
              <a:rPr sz="1950" spc="25" dirty="0">
                <a:latin typeface="Times New Roman"/>
                <a:cs typeface="Times New Roman"/>
              </a:rPr>
              <a:t>WB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15" dirty="0">
                <a:latin typeface="Times New Roman"/>
                <a:cs typeface="Times New Roman"/>
              </a:rPr>
              <a:t>1 cuốn </a:t>
            </a:r>
            <a:r>
              <a:rPr sz="1950" spc="5" dirty="0">
                <a:latin typeface="Times New Roman"/>
                <a:cs typeface="Times New Roman"/>
              </a:rPr>
              <a:t>sổ, </a:t>
            </a:r>
            <a:r>
              <a:rPr sz="1950" spc="10" dirty="0">
                <a:latin typeface="Times New Roman"/>
                <a:cs typeface="Times New Roman"/>
              </a:rPr>
              <a:t>thì </a:t>
            </a:r>
            <a:r>
              <a:rPr sz="1950" spc="20" dirty="0">
                <a:latin typeface="Times New Roman"/>
                <a:cs typeface="Times New Roman"/>
              </a:rPr>
              <a:t>SH như </a:t>
            </a:r>
            <a:r>
              <a:rPr sz="1950" spc="15" dirty="0">
                <a:latin typeface="Times New Roman"/>
                <a:cs typeface="Times New Roman"/>
              </a:rPr>
              <a:t>những </a:t>
            </a:r>
            <a:r>
              <a:rPr sz="1950" spc="10" dirty="0">
                <a:latin typeface="Times New Roman"/>
                <a:cs typeface="Times New Roman"/>
              </a:rPr>
              <a:t>tờ </a:t>
            </a:r>
            <a:r>
              <a:rPr sz="1950" spc="15" dirty="0">
                <a:latin typeface="Times New Roman"/>
                <a:cs typeface="Times New Roman"/>
              </a:rPr>
              <a:t>giấy </a:t>
            </a:r>
            <a:r>
              <a:rPr sz="1950" spc="10" dirty="0">
                <a:latin typeface="Times New Roman"/>
                <a:cs typeface="Times New Roman"/>
              </a:rPr>
              <a:t>trong</a:t>
            </a:r>
            <a:r>
              <a:rPr sz="1950" spc="-3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cuốn  </a:t>
            </a:r>
            <a:r>
              <a:rPr sz="1950" spc="10" dirty="0">
                <a:latin typeface="Times New Roman"/>
                <a:cs typeface="Times New Roman"/>
              </a:rPr>
              <a:t>sổ </a:t>
            </a:r>
            <a:r>
              <a:rPr sz="1950" spc="15" dirty="0">
                <a:latin typeface="Times New Roman"/>
                <a:cs typeface="Times New Roman"/>
              </a:rPr>
              <a:t>đó,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20" dirty="0">
                <a:latin typeface="Times New Roman"/>
                <a:cs typeface="Times New Roman"/>
              </a:rPr>
              <a:t>SH </a:t>
            </a:r>
            <a:r>
              <a:rPr sz="1950" dirty="0">
                <a:latin typeface="Times New Roman"/>
                <a:cs typeface="Times New Roman"/>
              </a:rPr>
              <a:t>là một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tờ.</a:t>
            </a:r>
          </a:p>
          <a:p>
            <a:pPr marL="372745" indent="-342900">
              <a:lnSpc>
                <a:spcPct val="100000"/>
              </a:lnSpc>
              <a:spcBef>
                <a:spcPts val="860"/>
              </a:spcBef>
              <a:buSzPct val="79487"/>
              <a:buFont typeface="Wingdings" pitchFamily="2" charset="2"/>
              <a:buChar char="Ø"/>
              <a:tabLst>
                <a:tab pos="31496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Thêm: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vào dấu </a:t>
            </a:r>
            <a:r>
              <a:rPr sz="1950" spc="15" dirty="0">
                <a:latin typeface="Times New Roman"/>
                <a:cs typeface="Times New Roman"/>
              </a:rPr>
              <a:t>+ </a:t>
            </a:r>
            <a:r>
              <a:rPr sz="1950" spc="10" dirty="0">
                <a:latin typeface="Times New Roman"/>
                <a:cs typeface="Times New Roman"/>
              </a:rPr>
              <a:t>dưới </a:t>
            </a:r>
            <a:r>
              <a:rPr sz="1950" spc="20" dirty="0">
                <a:latin typeface="Times New Roman"/>
                <a:cs typeface="Times New Roman"/>
              </a:rPr>
              <a:t>khu </a:t>
            </a:r>
            <a:r>
              <a:rPr sz="1950" spc="10" dirty="0">
                <a:latin typeface="Times New Roman"/>
                <a:cs typeface="Times New Roman"/>
              </a:rPr>
              <a:t>vực </a:t>
            </a:r>
            <a:r>
              <a:rPr sz="1950" spc="15" dirty="0">
                <a:latin typeface="Times New Roman"/>
                <a:cs typeface="Times New Roman"/>
              </a:rPr>
              <a:t>tên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SH</a:t>
            </a:r>
            <a:endParaRPr sz="1950" dirty="0">
              <a:latin typeface="Times New Roman"/>
              <a:cs typeface="Times New Roman"/>
            </a:endParaRPr>
          </a:p>
          <a:p>
            <a:pPr marL="372745" indent="-342900">
              <a:lnSpc>
                <a:spcPct val="100000"/>
              </a:lnSpc>
              <a:spcBef>
                <a:spcPts val="865"/>
              </a:spcBef>
              <a:buSzPct val="79487"/>
              <a:buFont typeface="Wingdings" pitchFamily="2" charset="2"/>
              <a:buChar char="Ø"/>
              <a:tabLst>
                <a:tab pos="31496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Đặt</a:t>
            </a:r>
            <a:r>
              <a:rPr sz="1950" b="1" spc="15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tên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749300" lvl="1" indent="-342900">
              <a:lnSpc>
                <a:spcPct val="100000"/>
              </a:lnSpc>
              <a:spcBef>
                <a:spcPts val="530"/>
              </a:spcBef>
              <a:buSzPct val="79487"/>
              <a:buFont typeface="Arial" panose="020B0604020202020204" pitchFamily="34" charset="0"/>
              <a:buChar char="•"/>
              <a:tabLst>
                <a:tab pos="690880" algn="l"/>
              </a:tabLst>
            </a:pPr>
            <a:r>
              <a:rPr sz="1950" spc="15" dirty="0">
                <a:latin typeface="Times New Roman"/>
                <a:cs typeface="Times New Roman"/>
              </a:rPr>
              <a:t>C1: Chuột phải vào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-15" dirty="0">
                <a:latin typeface="FontAwesome"/>
                <a:cs typeface="FontAwesome"/>
              </a:rPr>
              <a:t></a:t>
            </a:r>
            <a:r>
              <a:rPr sz="1950" spc="-114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Rename</a:t>
            </a:r>
            <a:endParaRPr sz="1950" dirty="0">
              <a:latin typeface="Times New Roman"/>
              <a:cs typeface="Times New Roman"/>
            </a:endParaRPr>
          </a:p>
          <a:p>
            <a:pPr marL="749300" lvl="1" indent="-342900">
              <a:lnSpc>
                <a:spcPct val="100000"/>
              </a:lnSpc>
              <a:spcBef>
                <a:spcPts val="865"/>
              </a:spcBef>
              <a:buSzPct val="79487"/>
              <a:buFont typeface="Arial" panose="020B0604020202020204" pitchFamily="34" charset="0"/>
              <a:buChar char="•"/>
              <a:tabLst>
                <a:tab pos="690880" algn="l"/>
              </a:tabLst>
            </a:pPr>
            <a:r>
              <a:rPr sz="1950" spc="15" dirty="0">
                <a:latin typeface="Times New Roman"/>
                <a:cs typeface="Times New Roman"/>
              </a:rPr>
              <a:t>C2: Nháy </a:t>
            </a:r>
            <a:r>
              <a:rPr sz="1950" spc="20" dirty="0">
                <a:latin typeface="Times New Roman"/>
                <a:cs typeface="Times New Roman"/>
              </a:rPr>
              <a:t>đúp </a:t>
            </a:r>
            <a:r>
              <a:rPr sz="1950" spc="15" dirty="0">
                <a:latin typeface="Times New Roman"/>
                <a:cs typeface="Times New Roman"/>
              </a:rPr>
              <a:t>vào </a:t>
            </a:r>
            <a:r>
              <a:rPr sz="1950" spc="5" dirty="0">
                <a:latin typeface="Times New Roman"/>
                <a:cs typeface="Times New Roman"/>
              </a:rPr>
              <a:t>tên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SH</a:t>
            </a:r>
            <a:endParaRPr sz="1950" dirty="0">
              <a:latin typeface="Times New Roman"/>
              <a:cs typeface="Times New Roman"/>
            </a:endParaRPr>
          </a:p>
          <a:p>
            <a:pPr marL="372745" indent="-342900">
              <a:lnSpc>
                <a:spcPct val="100000"/>
              </a:lnSpc>
              <a:spcBef>
                <a:spcPts val="865"/>
              </a:spcBef>
              <a:buSzPct val="79487"/>
              <a:buFont typeface="Wingdings" pitchFamily="2" charset="2"/>
              <a:buChar char="Ø"/>
              <a:tabLst>
                <a:tab pos="31496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Xóa</a:t>
            </a:r>
            <a:r>
              <a:rPr sz="1950" spc="2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10" dirty="0">
                <a:latin typeface="Times New Roman"/>
                <a:cs typeface="Times New Roman"/>
              </a:rPr>
              <a:t>phải vào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-15" dirty="0">
                <a:latin typeface="FontAwesome"/>
                <a:cs typeface="FontAwesome"/>
              </a:rPr>
              <a:t></a:t>
            </a:r>
            <a:r>
              <a:rPr sz="1950" spc="-7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Delete</a:t>
            </a:r>
            <a:endParaRPr sz="1950" dirty="0">
              <a:latin typeface="Times New Roman"/>
              <a:cs typeface="Times New Roman"/>
            </a:endParaRPr>
          </a:p>
          <a:p>
            <a:pPr marL="372745" indent="-342900">
              <a:lnSpc>
                <a:spcPct val="100000"/>
              </a:lnSpc>
              <a:spcBef>
                <a:spcPts val="850"/>
              </a:spcBef>
              <a:buSzPct val="79487"/>
              <a:buFont typeface="Wingdings" pitchFamily="2" charset="2"/>
              <a:buChar char="Ø"/>
              <a:tabLst>
                <a:tab pos="31496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Sao </a:t>
            </a:r>
            <a:r>
              <a:rPr sz="1950" b="1" spc="10" dirty="0">
                <a:latin typeface="Times New Roman"/>
                <a:cs typeface="Times New Roman"/>
              </a:rPr>
              <a:t>chép </a:t>
            </a:r>
            <a:r>
              <a:rPr sz="1950" b="1" spc="15" dirty="0">
                <a:latin typeface="Times New Roman"/>
                <a:cs typeface="Times New Roman"/>
              </a:rPr>
              <a:t>(nhân bản)</a:t>
            </a:r>
            <a:r>
              <a:rPr sz="1950" spc="15" dirty="0">
                <a:latin typeface="Times New Roman"/>
                <a:cs typeface="Times New Roman"/>
              </a:rPr>
              <a:t>: </a:t>
            </a:r>
            <a:r>
              <a:rPr sz="1950" spc="10" dirty="0">
                <a:latin typeface="Times New Roman"/>
                <a:cs typeface="Times New Roman"/>
              </a:rPr>
              <a:t>Giữ chuột trái </a:t>
            </a:r>
            <a:r>
              <a:rPr sz="1950" spc="15" dirty="0">
                <a:latin typeface="Times New Roman"/>
                <a:cs typeface="Times New Roman"/>
              </a:rPr>
              <a:t>vào tên đồng </a:t>
            </a:r>
            <a:r>
              <a:rPr sz="1950" spc="5" dirty="0">
                <a:latin typeface="Times New Roman"/>
                <a:cs typeface="Times New Roman"/>
              </a:rPr>
              <a:t>thời </a:t>
            </a:r>
            <a:r>
              <a:rPr sz="1950" spc="10" dirty="0">
                <a:latin typeface="Times New Roman"/>
                <a:cs typeface="Times New Roman"/>
              </a:rPr>
              <a:t>giữ </a:t>
            </a:r>
            <a:r>
              <a:rPr sz="1950" spc="15" dirty="0">
                <a:latin typeface="Times New Roman"/>
                <a:cs typeface="Times New Roman"/>
              </a:rPr>
              <a:t>CTRL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kéo</a:t>
            </a:r>
            <a:r>
              <a:rPr sz="1950" spc="-3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thả.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13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B34F9B9-2D9F-2946-9586-4900DAF9BA71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98355" y="1585663"/>
            <a:ext cx="7956647" cy="3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8853" y="2038594"/>
            <a:ext cx="8301355" cy="2500043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955"/>
              </a:spcBef>
              <a:buAutoNum type="romanUcPeriod" startAt="2"/>
              <a:tabLst>
                <a:tab pos="437515" algn="l"/>
                <a:tab pos="43815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SHEET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(ký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hiệu</a:t>
            </a:r>
            <a:r>
              <a:rPr sz="195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SH)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86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Ẩn </a:t>
            </a:r>
            <a:r>
              <a:rPr sz="1950" b="1" spc="10" dirty="0">
                <a:latin typeface="Times New Roman"/>
                <a:cs typeface="Times New Roman"/>
              </a:rPr>
              <a:t>(hiển </a:t>
            </a:r>
            <a:r>
              <a:rPr sz="1950" b="1" spc="5" dirty="0">
                <a:latin typeface="Times New Roman"/>
                <a:cs typeface="Times New Roman"/>
              </a:rPr>
              <a:t>thị)</a:t>
            </a:r>
            <a:r>
              <a:rPr sz="1950" spc="5" dirty="0">
                <a:latin typeface="Times New Roman"/>
                <a:cs typeface="Times New Roman"/>
              </a:rPr>
              <a:t>: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15" dirty="0">
                <a:latin typeface="Times New Roman"/>
                <a:cs typeface="Times New Roman"/>
              </a:rPr>
              <a:t>phải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-1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Hide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(Unhide)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86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Di chuyển</a:t>
            </a:r>
            <a:r>
              <a:rPr sz="1950" spc="10" dirty="0">
                <a:latin typeface="Times New Roman"/>
                <a:cs typeface="Times New Roman"/>
              </a:rPr>
              <a:t>: Giữ </a:t>
            </a: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10" dirty="0">
                <a:latin typeface="Times New Roman"/>
                <a:cs typeface="Times New Roman"/>
              </a:rPr>
              <a:t>trái </a:t>
            </a:r>
            <a:r>
              <a:rPr sz="1950" spc="15" dirty="0">
                <a:latin typeface="Times New Roman"/>
                <a:cs typeface="Times New Roman"/>
              </a:rPr>
              <a:t>vào tên </a:t>
            </a:r>
            <a:r>
              <a:rPr sz="1950" spc="5" dirty="0">
                <a:latin typeface="Times New Roman"/>
                <a:cs typeface="Times New Roman"/>
              </a:rPr>
              <a:t>Sheet </a:t>
            </a:r>
            <a:r>
              <a:rPr sz="1950" spc="15" dirty="0">
                <a:latin typeface="Times New Roman"/>
                <a:cs typeface="Times New Roman"/>
              </a:rPr>
              <a:t>đồng </a:t>
            </a:r>
            <a:r>
              <a:rPr sz="1950" spc="10" dirty="0">
                <a:latin typeface="Times New Roman"/>
                <a:cs typeface="Times New Roman"/>
              </a:rPr>
              <a:t>thời kéo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thả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86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Sao </a:t>
            </a:r>
            <a:r>
              <a:rPr sz="1950" b="1" spc="10" dirty="0">
                <a:latin typeface="Times New Roman"/>
                <a:cs typeface="Times New Roman"/>
              </a:rPr>
              <a:t>chép </a:t>
            </a:r>
            <a:r>
              <a:rPr sz="1950" b="1" spc="20" dirty="0">
                <a:latin typeface="Times New Roman"/>
                <a:cs typeface="Times New Roman"/>
              </a:rPr>
              <a:t>hoặc </a:t>
            </a:r>
            <a:r>
              <a:rPr sz="1950" b="1" spc="15" dirty="0">
                <a:latin typeface="Times New Roman"/>
                <a:cs typeface="Times New Roman"/>
              </a:rPr>
              <a:t>di </a:t>
            </a:r>
            <a:r>
              <a:rPr sz="1950" b="1" spc="10" dirty="0">
                <a:latin typeface="Times New Roman"/>
                <a:cs typeface="Times New Roman"/>
              </a:rPr>
              <a:t>chuyển </a:t>
            </a:r>
            <a:r>
              <a:rPr sz="1950" b="1" spc="15" dirty="0">
                <a:solidFill>
                  <a:srgbClr val="4285F4"/>
                </a:solidFill>
                <a:latin typeface="Times New Roman"/>
                <a:cs typeface="Times New Roman"/>
              </a:rPr>
              <a:t>qua </a:t>
            </a:r>
            <a:r>
              <a:rPr sz="1950" b="1" spc="25" dirty="0">
                <a:solidFill>
                  <a:srgbClr val="4285F4"/>
                </a:solidFill>
                <a:latin typeface="Times New Roman"/>
                <a:cs typeface="Times New Roman"/>
              </a:rPr>
              <a:t>WB</a:t>
            </a:r>
            <a:r>
              <a:rPr sz="1950" b="1" spc="-145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4285F4"/>
                </a:solidFill>
                <a:latin typeface="Times New Roman"/>
                <a:cs typeface="Times New Roman"/>
              </a:rPr>
              <a:t>khác</a:t>
            </a:r>
            <a:r>
              <a:rPr sz="1950" spc="10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1068705" lvl="2" indent="-346710">
              <a:lnSpc>
                <a:spcPct val="100000"/>
              </a:lnSpc>
              <a:spcBef>
                <a:spcPts val="860"/>
              </a:spcBef>
              <a:buSzPct val="79487"/>
              <a:buFont typeface="Arial" panose="020B0604020202020204" pitchFamily="34" charset="0"/>
              <a:buChar char="•"/>
              <a:tabLst>
                <a:tab pos="1068705" algn="l"/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B1: Chuột phải vào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10" dirty="0">
                <a:latin typeface="Times New Roman"/>
                <a:cs typeface="Times New Roman"/>
              </a:rPr>
              <a:t>SH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Move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or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Copy</a:t>
            </a:r>
            <a:r>
              <a:rPr lang="vi-VN" sz="1950" spc="5" dirty="0">
                <a:solidFill>
                  <a:srgbClr val="0000E6"/>
                </a:solidFill>
                <a:latin typeface="FontAwesome"/>
                <a:cs typeface="Times New Roman"/>
              </a:rPr>
              <a:t> -&gt;</a:t>
            </a:r>
            <a:r>
              <a:rPr sz="1950" spc="5" dirty="0" err="1">
                <a:latin typeface="Times New Roman"/>
                <a:cs typeface="Times New Roman"/>
              </a:rPr>
              <a:t>tích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5" dirty="0">
                <a:latin typeface="Times New Roman"/>
                <a:cs typeface="Times New Roman"/>
              </a:rPr>
              <a:t>“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Creat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a</a:t>
            </a:r>
            <a:r>
              <a:rPr sz="1950" spc="-1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copy</a:t>
            </a:r>
            <a:r>
              <a:rPr sz="1950" spc="15" dirty="0">
                <a:latin typeface="Times New Roman"/>
                <a:cs typeface="Times New Roman"/>
              </a:rPr>
              <a:t>”</a:t>
            </a:r>
            <a:endParaRPr sz="1950" dirty="0">
              <a:latin typeface="Times New Roman"/>
              <a:cs typeface="Times New Roman"/>
            </a:endParaRPr>
          </a:p>
          <a:p>
            <a:pPr marL="1068705" lvl="2" indent="-346710">
              <a:lnSpc>
                <a:spcPct val="100000"/>
              </a:lnSpc>
              <a:spcBef>
                <a:spcPts val="855"/>
              </a:spcBef>
              <a:buSzPct val="79487"/>
              <a:buFont typeface="Arial" panose="020B0604020202020204" pitchFamily="34" charset="0"/>
              <a:buChar char="•"/>
              <a:tabLst>
                <a:tab pos="1068705" algn="l"/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B2: Tại </a:t>
            </a:r>
            <a:r>
              <a:rPr sz="1950" spc="10" dirty="0">
                <a:latin typeface="Times New Roman"/>
                <a:cs typeface="Times New Roman"/>
              </a:rPr>
              <a:t>mục </a:t>
            </a:r>
            <a:r>
              <a:rPr sz="1950" spc="-35" dirty="0">
                <a:latin typeface="Times New Roman"/>
                <a:cs typeface="Times New Roman"/>
              </a:rPr>
              <a:t>“</a:t>
            </a:r>
            <a:r>
              <a:rPr sz="1950" spc="-35" dirty="0">
                <a:solidFill>
                  <a:srgbClr val="0000E6"/>
                </a:solidFill>
                <a:latin typeface="Times New Roman"/>
                <a:cs typeface="Times New Roman"/>
              </a:rPr>
              <a:t>To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Book</a:t>
            </a:r>
            <a:r>
              <a:rPr sz="1950" spc="10" dirty="0">
                <a:latin typeface="Times New Roman"/>
                <a:cs typeface="Times New Roman"/>
              </a:rPr>
              <a:t>”,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25" dirty="0">
                <a:latin typeface="Times New Roman"/>
                <a:cs typeface="Times New Roman"/>
              </a:rPr>
              <a:t>WB </a:t>
            </a:r>
            <a:r>
              <a:rPr sz="1950" spc="10" dirty="0">
                <a:latin typeface="Times New Roman"/>
                <a:cs typeface="Times New Roman"/>
              </a:rPr>
              <a:t>di </a:t>
            </a:r>
            <a:r>
              <a:rPr sz="1950" spc="10" dirty="0" err="1">
                <a:latin typeface="Times New Roman"/>
                <a:cs typeface="Times New Roman"/>
              </a:rPr>
              <a:t>chuyển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tới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spc="-16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OK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7">
            <a:extLst>
              <a:ext uri="{FF2B5EF4-FFF2-40B4-BE49-F238E27FC236}">
                <a16:creationId xmlns:a16="http://schemas.microsoft.com/office/drawing/2014/main" id="{5F80A632-1E87-F148-9E8F-F8C785779283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046991" y="1567421"/>
            <a:ext cx="7956647" cy="3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7489" y="2011125"/>
            <a:ext cx="196532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2600" algn="l"/>
              </a:tabLst>
            </a:pPr>
            <a:r>
              <a:rPr spc="10" dirty="0">
                <a:solidFill>
                  <a:srgbClr val="FF0000"/>
                </a:solidFill>
              </a:rPr>
              <a:t>II.	</a:t>
            </a:r>
            <a:r>
              <a:rPr spc="15" dirty="0">
                <a:solidFill>
                  <a:srgbClr val="FF0000"/>
                </a:solidFill>
              </a:rPr>
              <a:t>SHEET</a:t>
            </a:r>
            <a:r>
              <a:rPr spc="-85" dirty="0">
                <a:solidFill>
                  <a:srgbClr val="FF0000"/>
                </a:solidFill>
              </a:rPr>
              <a:t> </a:t>
            </a:r>
            <a:r>
              <a:rPr spc="5" dirty="0">
                <a:solidFill>
                  <a:srgbClr val="FF0000"/>
                </a:solidFill>
              </a:rPr>
              <a:t>(tiếp)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3833" y="2376952"/>
            <a:ext cx="5259070" cy="3167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Ø"/>
            </a:pPr>
            <a:r>
              <a:rPr sz="1950" b="1" spc="15" dirty="0">
                <a:latin typeface="Times New Roman"/>
                <a:cs typeface="Times New Roman"/>
              </a:rPr>
              <a:t>Sao </a:t>
            </a:r>
            <a:r>
              <a:rPr sz="1950" b="1" spc="10" dirty="0">
                <a:latin typeface="Times New Roman"/>
                <a:cs typeface="Times New Roman"/>
              </a:rPr>
              <a:t>chép </a:t>
            </a:r>
            <a:r>
              <a:rPr sz="1950" b="1" spc="20" dirty="0">
                <a:latin typeface="Times New Roman"/>
                <a:cs typeface="Times New Roman"/>
              </a:rPr>
              <a:t>hoặc </a:t>
            </a:r>
            <a:r>
              <a:rPr sz="1950" b="1" spc="15" dirty="0">
                <a:latin typeface="Times New Roman"/>
                <a:cs typeface="Times New Roman"/>
              </a:rPr>
              <a:t>di </a:t>
            </a:r>
            <a:r>
              <a:rPr sz="1950" b="1" spc="10" dirty="0">
                <a:latin typeface="Times New Roman"/>
                <a:cs typeface="Times New Roman"/>
              </a:rPr>
              <a:t>chuyển qua </a:t>
            </a:r>
            <a:r>
              <a:rPr sz="1950" b="1" dirty="0">
                <a:latin typeface="Times New Roman"/>
                <a:cs typeface="Times New Roman"/>
              </a:rPr>
              <a:t>Workbook</a:t>
            </a:r>
            <a:r>
              <a:rPr sz="1950" b="1" spc="-25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khác</a:t>
            </a:r>
            <a:r>
              <a:rPr sz="1950" spc="10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1865" y="6182295"/>
            <a:ext cx="19862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Xem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tiếp 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trang</a:t>
            </a:r>
            <a:r>
              <a:rPr sz="1950" b="1" i="1" spc="-8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sau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8680" y="2823972"/>
            <a:ext cx="3234055" cy="3352800"/>
            <a:chOff x="868680" y="2823972"/>
            <a:chExt cx="3234055" cy="3352800"/>
          </a:xfrm>
        </p:grpSpPr>
        <p:sp>
          <p:nvSpPr>
            <p:cNvPr id="13" name="object 13"/>
            <p:cNvSpPr/>
            <p:nvPr/>
          </p:nvSpPr>
          <p:spPr>
            <a:xfrm>
              <a:off x="880872" y="2836164"/>
              <a:ext cx="3209543" cy="3329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2831592"/>
              <a:ext cx="3218815" cy="3337560"/>
            </a:xfrm>
            <a:custGeom>
              <a:avLst/>
              <a:gdLst/>
              <a:ahLst/>
              <a:cxnLst/>
              <a:rect l="l" t="t" r="r" b="b"/>
              <a:pathLst>
                <a:path w="3218815" h="3337560">
                  <a:moveTo>
                    <a:pt x="0" y="0"/>
                  </a:moveTo>
                  <a:lnTo>
                    <a:pt x="3218688" y="0"/>
                  </a:lnTo>
                  <a:lnTo>
                    <a:pt x="3218688" y="3337560"/>
                  </a:lnTo>
                  <a:lnTo>
                    <a:pt x="0" y="333756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0978" y="2864357"/>
            <a:ext cx="3505200" cy="3272154"/>
            <a:chOff x="6300978" y="2864357"/>
            <a:chExt cx="3505200" cy="3272154"/>
          </a:xfrm>
        </p:grpSpPr>
        <p:sp>
          <p:nvSpPr>
            <p:cNvPr id="16" name="object 16"/>
            <p:cNvSpPr/>
            <p:nvPr/>
          </p:nvSpPr>
          <p:spPr>
            <a:xfrm>
              <a:off x="6316980" y="2881883"/>
              <a:ext cx="3471671" cy="32354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12408" y="2875787"/>
              <a:ext cx="3482340" cy="3249295"/>
            </a:xfrm>
            <a:custGeom>
              <a:avLst/>
              <a:gdLst/>
              <a:ahLst/>
              <a:cxnLst/>
              <a:rect l="l" t="t" r="r" b="b"/>
              <a:pathLst>
                <a:path w="3482340" h="3249295">
                  <a:moveTo>
                    <a:pt x="0" y="0"/>
                  </a:moveTo>
                  <a:lnTo>
                    <a:pt x="3482340" y="0"/>
                  </a:lnTo>
                  <a:lnTo>
                    <a:pt x="3482340" y="3249167"/>
                  </a:lnTo>
                  <a:lnTo>
                    <a:pt x="0" y="3249167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317491" y="3628644"/>
            <a:ext cx="1775460" cy="1560830"/>
            <a:chOff x="4317491" y="3628644"/>
            <a:chExt cx="1775460" cy="1560830"/>
          </a:xfrm>
        </p:grpSpPr>
        <p:sp>
          <p:nvSpPr>
            <p:cNvPr id="19" name="object 19"/>
            <p:cNvSpPr/>
            <p:nvPr/>
          </p:nvSpPr>
          <p:spPr>
            <a:xfrm>
              <a:off x="4325111" y="3636264"/>
              <a:ext cx="1760220" cy="1545590"/>
            </a:xfrm>
            <a:custGeom>
              <a:avLst/>
              <a:gdLst/>
              <a:ahLst/>
              <a:cxnLst/>
              <a:rect l="l" t="t" r="r" b="b"/>
              <a:pathLst>
                <a:path w="1760220" h="1545589">
                  <a:moveTo>
                    <a:pt x="48768" y="1159764"/>
                  </a:moveTo>
                  <a:lnTo>
                    <a:pt x="0" y="1159764"/>
                  </a:lnTo>
                  <a:lnTo>
                    <a:pt x="0" y="385572"/>
                  </a:lnTo>
                  <a:lnTo>
                    <a:pt x="48768" y="385572"/>
                  </a:lnTo>
                  <a:lnTo>
                    <a:pt x="48768" y="1159764"/>
                  </a:lnTo>
                  <a:close/>
                </a:path>
                <a:path w="1760220" h="1545589">
                  <a:moveTo>
                    <a:pt x="193548" y="1159764"/>
                  </a:moveTo>
                  <a:lnTo>
                    <a:pt x="97536" y="1159764"/>
                  </a:lnTo>
                  <a:lnTo>
                    <a:pt x="97536" y="385572"/>
                  </a:lnTo>
                  <a:lnTo>
                    <a:pt x="193548" y="385572"/>
                  </a:lnTo>
                  <a:lnTo>
                    <a:pt x="193548" y="1159764"/>
                  </a:lnTo>
                  <a:close/>
                </a:path>
                <a:path w="1760220" h="1545589">
                  <a:moveTo>
                    <a:pt x="987552" y="1545336"/>
                  </a:moveTo>
                  <a:lnTo>
                    <a:pt x="987552" y="1159764"/>
                  </a:lnTo>
                  <a:lnTo>
                    <a:pt x="242316" y="1159764"/>
                  </a:lnTo>
                  <a:lnTo>
                    <a:pt x="242316" y="385572"/>
                  </a:lnTo>
                  <a:lnTo>
                    <a:pt x="987552" y="385572"/>
                  </a:lnTo>
                  <a:lnTo>
                    <a:pt x="987552" y="0"/>
                  </a:lnTo>
                  <a:lnTo>
                    <a:pt x="1760220" y="772668"/>
                  </a:lnTo>
                  <a:lnTo>
                    <a:pt x="987552" y="1545336"/>
                  </a:lnTo>
                  <a:close/>
                </a:path>
              </a:pathLst>
            </a:custGeom>
            <a:solidFill>
              <a:srgbClr val="A5B5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5111" y="3636264"/>
              <a:ext cx="1760220" cy="1545590"/>
            </a:xfrm>
            <a:custGeom>
              <a:avLst/>
              <a:gdLst/>
              <a:ahLst/>
              <a:cxnLst/>
              <a:rect l="l" t="t" r="r" b="b"/>
              <a:pathLst>
                <a:path w="1760220" h="1545589">
                  <a:moveTo>
                    <a:pt x="0" y="385572"/>
                  </a:moveTo>
                  <a:lnTo>
                    <a:pt x="48768" y="385572"/>
                  </a:lnTo>
                  <a:lnTo>
                    <a:pt x="48768" y="1159764"/>
                  </a:lnTo>
                  <a:lnTo>
                    <a:pt x="0" y="1159764"/>
                  </a:lnTo>
                  <a:lnTo>
                    <a:pt x="0" y="385572"/>
                  </a:lnTo>
                  <a:close/>
                </a:path>
                <a:path w="1760220" h="1545589">
                  <a:moveTo>
                    <a:pt x="97536" y="385572"/>
                  </a:moveTo>
                  <a:lnTo>
                    <a:pt x="193548" y="385572"/>
                  </a:lnTo>
                  <a:lnTo>
                    <a:pt x="193548" y="1159764"/>
                  </a:lnTo>
                  <a:lnTo>
                    <a:pt x="97536" y="1159764"/>
                  </a:lnTo>
                  <a:lnTo>
                    <a:pt x="97536" y="385572"/>
                  </a:lnTo>
                  <a:close/>
                </a:path>
                <a:path w="1760220" h="1545589">
                  <a:moveTo>
                    <a:pt x="242316" y="385572"/>
                  </a:moveTo>
                  <a:lnTo>
                    <a:pt x="987552" y="385572"/>
                  </a:lnTo>
                  <a:lnTo>
                    <a:pt x="987552" y="0"/>
                  </a:lnTo>
                  <a:lnTo>
                    <a:pt x="1760220" y="772668"/>
                  </a:lnTo>
                  <a:lnTo>
                    <a:pt x="987552" y="1545336"/>
                  </a:lnTo>
                  <a:lnTo>
                    <a:pt x="987552" y="1159764"/>
                  </a:lnTo>
                  <a:lnTo>
                    <a:pt x="242316" y="1159764"/>
                  </a:lnTo>
                  <a:lnTo>
                    <a:pt x="242316" y="385572"/>
                  </a:lnTo>
                  <a:close/>
                </a:path>
              </a:pathLst>
            </a:custGeom>
            <a:ln w="15240">
              <a:solidFill>
                <a:srgbClr val="778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4" name="object 2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15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1A1EB5A4-F2F3-F94D-91E2-D580601827AB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80821" y="1599459"/>
            <a:ext cx="7956647" cy="3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3969" y="2122366"/>
            <a:ext cx="8424545" cy="3963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30"/>
              </a:spcBef>
              <a:buAutoNum type="romanUcPeriod" startAt="3"/>
              <a:tabLst>
                <a:tab pos="438150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DÒNG,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CỘT</a:t>
            </a:r>
            <a:endParaRPr sz="1950" dirty="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30"/>
              </a:spcBef>
            </a:pPr>
            <a:r>
              <a:rPr sz="1800" spc="5" dirty="0">
                <a:latin typeface="Times New Roman"/>
                <a:cs typeface="Times New Roman"/>
              </a:rPr>
              <a:t>Cột </a:t>
            </a:r>
            <a:r>
              <a:rPr sz="1800" dirty="0">
                <a:latin typeface="Times New Roman"/>
                <a:cs typeface="Times New Roman"/>
              </a:rPr>
              <a:t>(Column) </a:t>
            </a:r>
            <a:r>
              <a:rPr sz="1800" spc="5" dirty="0">
                <a:latin typeface="Times New Roman"/>
                <a:cs typeface="Times New Roman"/>
              </a:rPr>
              <a:t>thường ký </a:t>
            </a:r>
            <a:r>
              <a:rPr sz="1800" dirty="0">
                <a:latin typeface="Times New Roman"/>
                <a:cs typeface="Times New Roman"/>
              </a:rPr>
              <a:t>hiệu </a:t>
            </a:r>
            <a:r>
              <a:rPr sz="1800" spc="5" dirty="0">
                <a:latin typeface="Times New Roman"/>
                <a:cs typeface="Times New Roman"/>
              </a:rPr>
              <a:t>bằng chữ </a:t>
            </a:r>
            <a:r>
              <a:rPr sz="1800" spc="-5" dirty="0">
                <a:latin typeface="Times New Roman"/>
                <a:cs typeface="Times New Roman"/>
              </a:rPr>
              <a:t>cái, </a:t>
            </a:r>
            <a:r>
              <a:rPr sz="1800" spc="5" dirty="0">
                <a:latin typeface="Times New Roman"/>
                <a:cs typeface="Times New Roman"/>
              </a:rPr>
              <a:t>Dòng (Row) thường ký </a:t>
            </a:r>
            <a:r>
              <a:rPr sz="1800" dirty="0">
                <a:latin typeface="Times New Roman"/>
                <a:cs typeface="Times New Roman"/>
              </a:rPr>
              <a:t>hiệu </a:t>
            </a:r>
            <a:r>
              <a:rPr sz="1800" spc="5" dirty="0">
                <a:latin typeface="Times New Roman"/>
                <a:cs typeface="Times New Roman"/>
              </a:rPr>
              <a:t>bằng con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số.</a:t>
            </a:r>
            <a:endParaRPr sz="180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340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5" dirty="0">
                <a:latin typeface="Times New Roman"/>
                <a:cs typeface="Times New Roman"/>
              </a:rPr>
              <a:t>cột </a:t>
            </a:r>
            <a:r>
              <a:rPr sz="1950" b="1" spc="15" dirty="0">
                <a:latin typeface="Times New Roman"/>
                <a:cs typeface="Times New Roman"/>
              </a:rPr>
              <a:t>hoặc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dòng</a:t>
            </a:r>
            <a:endParaRPr sz="1950" dirty="0">
              <a:latin typeface="Times New Roman"/>
              <a:cs typeface="Times New Roman"/>
            </a:endParaRPr>
          </a:p>
          <a:p>
            <a:pPr marL="1127125" lvl="2" indent="-342900">
              <a:lnSpc>
                <a:spcPct val="100000"/>
              </a:lnSpc>
              <a:spcBef>
                <a:spcPts val="635"/>
              </a:spcBef>
              <a:buSzPct val="79487"/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trỏ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15" dirty="0">
                <a:latin typeface="Times New Roman"/>
                <a:cs typeface="Times New Roman"/>
              </a:rPr>
              <a:t>vào ngay </a:t>
            </a:r>
            <a:r>
              <a:rPr sz="1950" spc="10" dirty="0">
                <a:latin typeface="Times New Roman"/>
                <a:cs typeface="Times New Roman"/>
              </a:rPr>
              <a:t>giữa chữ cái </a:t>
            </a:r>
            <a:r>
              <a:rPr sz="1950" spc="15" dirty="0">
                <a:latin typeface="Times New Roman"/>
                <a:cs typeface="Times New Roman"/>
              </a:rPr>
              <a:t>hoặc con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số</a:t>
            </a:r>
          </a:p>
          <a:p>
            <a:pPr marL="751205" lvl="1" indent="-342900">
              <a:lnSpc>
                <a:spcPct val="100000"/>
              </a:lnSpc>
              <a:spcBef>
                <a:spcPts val="62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10" dirty="0">
                <a:latin typeface="Times New Roman"/>
                <a:cs typeface="Times New Roman"/>
              </a:rPr>
              <a:t>nhiều cột,</a:t>
            </a:r>
            <a:r>
              <a:rPr sz="1950" b="1" spc="5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dòng</a:t>
            </a:r>
            <a:r>
              <a:rPr sz="1950" spc="10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1127125" lvl="2" indent="-342900">
              <a:lnSpc>
                <a:spcPct val="100000"/>
              </a:lnSpc>
              <a:spcBef>
                <a:spcPts val="635"/>
              </a:spcBef>
              <a:buSzPct val="79487"/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liên </a:t>
            </a:r>
            <a:r>
              <a:rPr sz="1950" spc="10" dirty="0">
                <a:latin typeface="Times New Roman"/>
                <a:cs typeface="Times New Roman"/>
              </a:rPr>
              <a:t>tục: </a:t>
            </a:r>
            <a:r>
              <a:rPr sz="1950" spc="15" dirty="0">
                <a:latin typeface="Times New Roman"/>
                <a:cs typeface="Times New Roman"/>
              </a:rPr>
              <a:t>Chọn 1 </a:t>
            </a:r>
            <a:r>
              <a:rPr sz="1950" spc="5" dirty="0">
                <a:latin typeface="Times New Roman"/>
                <a:cs typeface="Times New Roman"/>
              </a:rPr>
              <a:t>cột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giữ Shift </a:t>
            </a:r>
            <a:r>
              <a:rPr sz="1950" spc="15" dirty="0">
                <a:latin typeface="Times New Roman"/>
                <a:cs typeface="Times New Roman"/>
              </a:rPr>
              <a:t>đồng </a:t>
            </a:r>
            <a:r>
              <a:rPr sz="1950" spc="10" dirty="0">
                <a:latin typeface="Times New Roman"/>
                <a:cs typeface="Times New Roman"/>
              </a:rPr>
              <a:t>thời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cột</a:t>
            </a:r>
            <a:r>
              <a:rPr sz="1950" spc="-1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  <a:p>
            <a:pPr marL="1127125" lvl="2" indent="-342900">
              <a:lnSpc>
                <a:spcPct val="100000"/>
              </a:lnSpc>
              <a:spcBef>
                <a:spcPts val="625"/>
              </a:spcBef>
              <a:buSzPct val="79487"/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Chọn không </a:t>
            </a:r>
            <a:r>
              <a:rPr sz="1950" spc="5" dirty="0">
                <a:latin typeface="Times New Roman"/>
                <a:cs typeface="Times New Roman"/>
              </a:rPr>
              <a:t>liên tục: </a:t>
            </a:r>
            <a:r>
              <a:rPr sz="1950" spc="20" dirty="0">
                <a:latin typeface="Times New Roman"/>
                <a:cs typeface="Times New Roman"/>
              </a:rPr>
              <a:t>Chọn </a:t>
            </a:r>
            <a:r>
              <a:rPr sz="1950" spc="15" dirty="0">
                <a:latin typeface="Times New Roman"/>
                <a:cs typeface="Times New Roman"/>
              </a:rPr>
              <a:t>1 </a:t>
            </a:r>
            <a:r>
              <a:rPr sz="1950" spc="5" dirty="0">
                <a:latin typeface="Times New Roman"/>
                <a:cs typeface="Times New Roman"/>
              </a:rPr>
              <a:t>cột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giữ Ctrl </a:t>
            </a:r>
            <a:r>
              <a:rPr sz="1950" spc="15" dirty="0">
                <a:latin typeface="Times New Roman"/>
                <a:cs typeface="Times New Roman"/>
              </a:rPr>
              <a:t>đồng </a:t>
            </a:r>
            <a:r>
              <a:rPr sz="1950" spc="10" dirty="0">
                <a:latin typeface="Times New Roman"/>
                <a:cs typeface="Times New Roman"/>
              </a:rPr>
              <a:t>thời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cột</a:t>
            </a:r>
            <a:r>
              <a:rPr sz="1950" spc="-23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3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Xóa</a:t>
            </a:r>
            <a:r>
              <a:rPr sz="1950" spc="2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cột </a:t>
            </a:r>
            <a:r>
              <a:rPr sz="1950" spc="15" dirty="0">
                <a:latin typeface="Times New Roman"/>
                <a:cs typeface="Times New Roman"/>
              </a:rPr>
              <a:t>hoặc </a:t>
            </a:r>
            <a:r>
              <a:rPr sz="1950" spc="10" dirty="0">
                <a:latin typeface="Times New Roman"/>
                <a:cs typeface="Times New Roman"/>
              </a:rPr>
              <a:t>dòng</a:t>
            </a:r>
            <a:r>
              <a:rPr sz="1950" spc="10" dirty="0">
                <a:latin typeface="FontAwesome"/>
                <a:cs typeface="FontAwesome"/>
              </a:rPr>
              <a:t>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Delete </a:t>
            </a:r>
            <a:r>
              <a:rPr sz="1950" spc="15" dirty="0">
                <a:latin typeface="Times New Roman"/>
                <a:cs typeface="Times New Roman"/>
              </a:rPr>
              <a:t>(hoặc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Ctrl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+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“dấu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-”</a:t>
            </a:r>
            <a:r>
              <a:rPr sz="1950" spc="-2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2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Chèn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cột, </a:t>
            </a:r>
            <a:r>
              <a:rPr sz="1950" spc="10" dirty="0">
                <a:latin typeface="Times New Roman"/>
                <a:cs typeface="Times New Roman"/>
              </a:rPr>
              <a:t>dòng</a:t>
            </a:r>
            <a:r>
              <a:rPr sz="1950" spc="10" dirty="0">
                <a:latin typeface="FontAwesome"/>
                <a:cs typeface="FontAwesome"/>
              </a:rPr>
              <a:t>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 </a:t>
            </a:r>
            <a:r>
              <a:rPr sz="1950" spc="10" dirty="0">
                <a:latin typeface="Times New Roman"/>
                <a:cs typeface="Times New Roman"/>
              </a:rPr>
              <a:t>(hoặc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Ctrl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+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“dấu +”</a:t>
            </a:r>
            <a:r>
              <a:rPr sz="1950" spc="-1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3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Sao </a:t>
            </a:r>
            <a:r>
              <a:rPr sz="1950" b="1" spc="10" dirty="0">
                <a:latin typeface="Times New Roman"/>
                <a:cs typeface="Times New Roman"/>
              </a:rPr>
              <a:t>chép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dòng/cột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Copy </a:t>
            </a:r>
            <a:r>
              <a:rPr sz="1950" spc="10" dirty="0">
                <a:latin typeface="Times New Roman"/>
                <a:cs typeface="Times New Roman"/>
              </a:rPr>
              <a:t>(hoặc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Ctrl+C</a:t>
            </a:r>
            <a:r>
              <a:rPr sz="1950" spc="10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2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Di chuyển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dòng/cột</a:t>
            </a:r>
            <a:r>
              <a:rPr sz="1950" spc="10" dirty="0">
                <a:latin typeface="FontAwesome"/>
                <a:cs typeface="FontAwesome"/>
              </a:rPr>
              <a:t>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Cut </a:t>
            </a:r>
            <a:r>
              <a:rPr sz="1950" spc="10" dirty="0">
                <a:latin typeface="Times New Roman"/>
                <a:cs typeface="Times New Roman"/>
              </a:rPr>
              <a:t>(hoặc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Ctrl+X</a:t>
            </a:r>
            <a:r>
              <a:rPr sz="1950" spc="10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15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7D32FD34-91EB-E942-80C1-F2D3DEB32165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30013" y="1531406"/>
            <a:ext cx="7428031" cy="359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7489" y="1935016"/>
            <a:ext cx="9282430" cy="335089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450"/>
              </a:spcBef>
              <a:buAutoNum type="romanUcPeriod" startAt="3"/>
              <a:tabLst>
                <a:tab pos="438150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DÒNG,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CỘT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(Tiếp</a:t>
            </a:r>
            <a:r>
              <a:rPr sz="195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theo)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360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Dán</a:t>
            </a:r>
            <a:r>
              <a:rPr sz="1950" spc="15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1127125" lvl="2" indent="-342900">
              <a:lnSpc>
                <a:spcPct val="100000"/>
              </a:lnSpc>
              <a:spcBef>
                <a:spcPts val="625"/>
              </a:spcBef>
              <a:buSzPct val="79487"/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C1</a:t>
            </a:r>
            <a:r>
              <a:rPr sz="1950" spc="15" dirty="0">
                <a:latin typeface="Times New Roman"/>
                <a:cs typeface="Times New Roman"/>
              </a:rPr>
              <a:t>: </a:t>
            </a:r>
            <a:r>
              <a:rPr sz="1950" spc="10" dirty="0">
                <a:latin typeface="Times New Roman"/>
                <a:cs typeface="Times New Roman"/>
              </a:rPr>
              <a:t>Ctrl+V </a:t>
            </a:r>
            <a:r>
              <a:rPr sz="1950" spc="20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dán đè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thay thế </a:t>
            </a:r>
            <a:r>
              <a:rPr sz="1950" spc="15" dirty="0">
                <a:latin typeface="Times New Roman"/>
                <a:cs typeface="Times New Roman"/>
              </a:rPr>
              <a:t>cột</a:t>
            </a:r>
            <a:r>
              <a:rPr sz="1950" spc="-18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  <a:p>
            <a:pPr marL="1127760" marR="342900" lvl="2" indent="-342900">
              <a:lnSpc>
                <a:spcPct val="126699"/>
              </a:lnSpc>
              <a:spcBef>
                <a:spcPts val="10"/>
              </a:spcBef>
              <a:buSzPct val="79487"/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C2: </a:t>
            </a: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5" dirty="0">
                <a:latin typeface="Times New Roman"/>
                <a:cs typeface="Times New Roman"/>
              </a:rPr>
              <a:t>phải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5" dirty="0">
                <a:latin typeface="Times New Roman"/>
                <a:cs typeface="Times New Roman"/>
              </a:rPr>
              <a:t>Insert </a:t>
            </a:r>
            <a:r>
              <a:rPr sz="1950" spc="10" dirty="0">
                <a:latin typeface="Times New Roman"/>
                <a:cs typeface="Times New Roman"/>
              </a:rPr>
              <a:t>Copied Cells </a:t>
            </a:r>
            <a:r>
              <a:rPr sz="1950" spc="15" dirty="0">
                <a:latin typeface="Times New Roman"/>
                <a:cs typeface="Times New Roman"/>
              </a:rPr>
              <a:t>(hoặc </a:t>
            </a:r>
            <a:r>
              <a:rPr sz="1950" spc="5" dirty="0">
                <a:latin typeface="Times New Roman"/>
                <a:cs typeface="Times New Roman"/>
              </a:rPr>
              <a:t>Insert </a:t>
            </a:r>
            <a:r>
              <a:rPr sz="1950" spc="10" dirty="0">
                <a:latin typeface="Times New Roman"/>
                <a:cs typeface="Times New Roman"/>
              </a:rPr>
              <a:t>Cut </a:t>
            </a:r>
            <a:r>
              <a:rPr sz="1950" spc="5" dirty="0">
                <a:latin typeface="Times New Roman"/>
                <a:cs typeface="Times New Roman"/>
              </a:rPr>
              <a:t>Cells), </a:t>
            </a:r>
            <a:r>
              <a:rPr sz="1950" spc="10" dirty="0">
                <a:latin typeface="Times New Roman"/>
                <a:cs typeface="Times New Roman"/>
              </a:rPr>
              <a:t>cách </a:t>
            </a:r>
            <a:r>
              <a:rPr sz="1950" spc="15" dirty="0">
                <a:latin typeface="Times New Roman"/>
                <a:cs typeface="Times New Roman"/>
              </a:rPr>
              <a:t>này không  </a:t>
            </a:r>
            <a:r>
              <a:rPr sz="1950" spc="10" dirty="0">
                <a:latin typeface="Times New Roman"/>
                <a:cs typeface="Times New Roman"/>
              </a:rPr>
              <a:t>thay </a:t>
            </a:r>
            <a:r>
              <a:rPr sz="1950" spc="15" dirty="0">
                <a:latin typeface="Times New Roman"/>
                <a:cs typeface="Times New Roman"/>
              </a:rPr>
              <a:t>đổi </a:t>
            </a:r>
            <a:r>
              <a:rPr sz="1950" spc="5" dirty="0">
                <a:latin typeface="Times New Roman"/>
                <a:cs typeface="Times New Roman"/>
              </a:rPr>
              <a:t>cột </a:t>
            </a:r>
            <a:r>
              <a:rPr sz="1950" spc="15" dirty="0">
                <a:latin typeface="Times New Roman"/>
                <a:cs typeface="Times New Roman"/>
              </a:rPr>
              <a:t>khác </a:t>
            </a:r>
            <a:r>
              <a:rPr sz="1950" spc="-5" dirty="0">
                <a:latin typeface="Times New Roman"/>
                <a:cs typeface="Times New Roman"/>
              </a:rPr>
              <a:t>mà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5" dirty="0">
                <a:latin typeface="Times New Roman"/>
                <a:cs typeface="Times New Roman"/>
              </a:rPr>
              <a:t>chèn </a:t>
            </a:r>
            <a:r>
              <a:rPr sz="1950" spc="10" dirty="0">
                <a:latin typeface="Times New Roman"/>
                <a:cs typeface="Times New Roman"/>
              </a:rPr>
              <a:t>them </a:t>
            </a:r>
            <a:r>
              <a:rPr sz="1950" spc="5" dirty="0">
                <a:latin typeface="Times New Roman"/>
                <a:cs typeface="Times New Roman"/>
              </a:rPr>
              <a:t>cột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dán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vào.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40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Ẩn/Hiển thị(Hide/Unhide)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cột/</a:t>
            </a:r>
            <a:r>
              <a:rPr sz="1950" spc="10" dirty="0" err="1">
                <a:latin typeface="Times New Roman"/>
                <a:cs typeface="Times New Roman"/>
              </a:rPr>
              <a:t>dòng</a:t>
            </a:r>
            <a:r>
              <a:rPr lang="vi-VN" sz="1950" spc="10" dirty="0">
                <a:latin typeface="FontAwesome"/>
                <a:cs typeface="Times New Roman"/>
              </a:rPr>
              <a:t> 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10" dirty="0">
                <a:latin typeface="Times New Roman"/>
                <a:cs typeface="Times New Roman"/>
              </a:rPr>
              <a:t>Hide/Unhide</a:t>
            </a:r>
            <a:endParaRPr sz="1950" dirty="0">
              <a:latin typeface="Times New Roman"/>
              <a:cs typeface="Times New Roman"/>
            </a:endParaRPr>
          </a:p>
          <a:p>
            <a:pPr marL="751205" lvl="1" indent="-342900">
              <a:lnSpc>
                <a:spcPct val="100000"/>
              </a:lnSpc>
              <a:spcBef>
                <a:spcPts val="620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Giãn </a:t>
            </a:r>
            <a:r>
              <a:rPr sz="1950" b="1" spc="15" dirty="0">
                <a:latin typeface="Times New Roman"/>
                <a:cs typeface="Times New Roman"/>
              </a:rPr>
              <a:t>dòng, </a:t>
            </a:r>
            <a:r>
              <a:rPr sz="1950" b="1" spc="5" dirty="0">
                <a:latin typeface="Times New Roman"/>
                <a:cs typeface="Times New Roman"/>
              </a:rPr>
              <a:t>cột</a:t>
            </a:r>
            <a:r>
              <a:rPr sz="1950" spc="5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trỏ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15" dirty="0">
                <a:latin typeface="Times New Roman"/>
                <a:cs typeface="Times New Roman"/>
              </a:rPr>
              <a:t>vào </a:t>
            </a:r>
            <a:r>
              <a:rPr sz="1950" spc="10" dirty="0">
                <a:latin typeface="Times New Roman"/>
                <a:cs typeface="Times New Roman"/>
              </a:rPr>
              <a:t>đường </a:t>
            </a:r>
            <a:r>
              <a:rPr sz="1950" spc="1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dưới </a:t>
            </a:r>
            <a:r>
              <a:rPr sz="1950" spc="15" dirty="0">
                <a:latin typeface="Times New Roman"/>
                <a:cs typeface="Times New Roman"/>
              </a:rPr>
              <a:t>dòng hoặc </a:t>
            </a:r>
            <a:r>
              <a:rPr sz="1950" spc="10" dirty="0">
                <a:latin typeface="Times New Roman"/>
                <a:cs typeface="Times New Roman"/>
              </a:rPr>
              <a:t>bên </a:t>
            </a:r>
            <a:r>
              <a:rPr sz="1950" spc="15" dirty="0">
                <a:latin typeface="Times New Roman"/>
                <a:cs typeface="Times New Roman"/>
              </a:rPr>
              <a:t>phải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cột.</a:t>
            </a:r>
            <a:endParaRPr sz="1950" dirty="0">
              <a:latin typeface="Times New Roman"/>
              <a:cs typeface="Times New Roman"/>
            </a:endParaRPr>
          </a:p>
          <a:p>
            <a:pPr marL="751205" marR="5080" lvl="1" indent="-342900">
              <a:lnSpc>
                <a:spcPct val="126699"/>
              </a:lnSpc>
              <a:spcBef>
                <a:spcPts val="15"/>
              </a:spcBef>
              <a:buSzPct val="79487"/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Cố định dòng/ </a:t>
            </a:r>
            <a:r>
              <a:rPr sz="1950" b="1" spc="5" dirty="0">
                <a:latin typeface="Times New Roman"/>
                <a:cs typeface="Times New Roman"/>
              </a:rPr>
              <a:t>cột: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15" dirty="0">
                <a:latin typeface="Times New Roman"/>
                <a:cs typeface="Times New Roman"/>
              </a:rPr>
              <a:t>ô phía </a:t>
            </a:r>
            <a:r>
              <a:rPr sz="1950" spc="10" dirty="0">
                <a:latin typeface="Times New Roman"/>
                <a:cs typeface="Times New Roman"/>
              </a:rPr>
              <a:t>dưới </a:t>
            </a:r>
            <a:r>
              <a:rPr sz="1950" spc="15" dirty="0">
                <a:latin typeface="Times New Roman"/>
                <a:cs typeface="Times New Roman"/>
              </a:rPr>
              <a:t>dòng </a:t>
            </a:r>
            <a:r>
              <a:rPr sz="1950" spc="10" dirty="0">
                <a:latin typeface="Times New Roman"/>
                <a:cs typeface="Times New Roman"/>
              </a:rPr>
              <a:t>sẽ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định, hoặc ô </a:t>
            </a:r>
            <a:r>
              <a:rPr sz="1950" spc="10" dirty="0">
                <a:latin typeface="Times New Roman"/>
                <a:cs typeface="Times New Roman"/>
              </a:rPr>
              <a:t>bên </a:t>
            </a:r>
            <a:r>
              <a:rPr sz="1950" spc="5" dirty="0">
                <a:latin typeface="Times New Roman"/>
                <a:cs typeface="Times New Roman"/>
              </a:rPr>
              <a:t>trái </a:t>
            </a:r>
            <a:r>
              <a:rPr sz="1950" spc="15" dirty="0">
                <a:latin typeface="Times New Roman"/>
                <a:cs typeface="Times New Roman"/>
              </a:rPr>
              <a:t>cột </a:t>
            </a:r>
            <a:r>
              <a:rPr sz="1950" spc="5" dirty="0">
                <a:latin typeface="Times New Roman"/>
                <a:cs typeface="Times New Roman"/>
              </a:rPr>
              <a:t>cần</a:t>
            </a:r>
            <a:r>
              <a:rPr sz="1950" spc="-220" dirty="0">
                <a:latin typeface="Times New Roman"/>
                <a:cs typeface="Times New Roman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cố</a:t>
            </a:r>
            <a:r>
              <a:rPr sz="1950" spc="15" dirty="0">
                <a:latin typeface="Times New Roman"/>
                <a:cs typeface="Times New Roman"/>
              </a:rPr>
              <a:t>  </a:t>
            </a:r>
            <a:r>
              <a:rPr sz="1950" spc="10" dirty="0" err="1">
                <a:latin typeface="Times New Roman"/>
                <a:cs typeface="Times New Roman"/>
              </a:rPr>
              <a:t>định</a:t>
            </a:r>
            <a:r>
              <a:rPr lang="vi-VN" sz="1950" spc="10" dirty="0">
                <a:latin typeface="FontAwesome"/>
                <a:cs typeface="Times New Roman"/>
              </a:rPr>
              <a:t> 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View</a:t>
            </a:r>
            <a:r>
              <a:rPr lang="vi-VN" sz="1950" spc="-20" dirty="0">
                <a:latin typeface="FontAwesome"/>
                <a:cs typeface="Times New Roman"/>
              </a:rPr>
              <a:t> -&gt;</a:t>
            </a:r>
            <a:r>
              <a:rPr sz="1950" spc="-2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Freeze </a:t>
            </a:r>
            <a:r>
              <a:rPr sz="1950" spc="5" dirty="0">
                <a:latin typeface="Times New Roman"/>
                <a:cs typeface="Times New Roman"/>
              </a:rPr>
              <a:t>panes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Freeze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panes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16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CEA5AF46-95E3-094A-BC07-0034FEA7926A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01679" y="1503975"/>
            <a:ext cx="7428031" cy="359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72801" y="2231959"/>
            <a:ext cx="86423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5" dirty="0">
                <a:latin typeface="Times New Roman"/>
                <a:cs typeface="Times New Roman"/>
              </a:rPr>
              <a:t>cột </a:t>
            </a:r>
            <a:r>
              <a:rPr sz="1950" spc="20" dirty="0">
                <a:latin typeface="Times New Roman"/>
                <a:cs typeface="Times New Roman"/>
              </a:rPr>
              <a:t>B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và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1131" y="1930334"/>
            <a:ext cx="8281670" cy="930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FF0000"/>
                </a:solidFill>
              </a:rPr>
              <a:t>IV.ĐỊA </a:t>
            </a:r>
            <a:r>
              <a:rPr spc="15" dirty="0">
                <a:solidFill>
                  <a:srgbClr val="FF0000"/>
                </a:solidFill>
              </a:rPr>
              <a:t>CHỈ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spc="20" dirty="0">
                <a:solidFill>
                  <a:srgbClr val="FF0000"/>
                </a:solidFill>
              </a:rPr>
              <a:t>Ô</a:t>
            </a:r>
          </a:p>
          <a:p>
            <a:pPr marL="12700" marR="5080" indent="335280">
              <a:lnSpc>
                <a:spcPts val="2380"/>
              </a:lnSpc>
              <a:spcBef>
                <a:spcPts val="80"/>
              </a:spcBef>
            </a:pP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Địa chỉ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ô 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là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tên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gọi của dòng 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và cột tương ứng, ví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dụ B12= 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địa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chỉ </a:t>
            </a:r>
            <a:r>
              <a:rPr b="0" spc="20" dirty="0">
                <a:solidFill>
                  <a:srgbClr val="000000"/>
                </a:solidFill>
                <a:latin typeface="Times New Roman"/>
                <a:cs typeface="Times New Roman"/>
              </a:rPr>
              <a:t>Ô nằm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trên 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dòng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12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242" y="2837280"/>
            <a:ext cx="8377555" cy="32124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64490" indent="-352425">
              <a:lnSpc>
                <a:spcPct val="100000"/>
              </a:lnSpc>
              <a:spcBef>
                <a:spcPts val="62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64490" algn="l"/>
                <a:tab pos="36512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trỏ </a:t>
            </a:r>
            <a:r>
              <a:rPr sz="1950" spc="10" dirty="0">
                <a:latin typeface="Times New Roman"/>
                <a:cs typeface="Times New Roman"/>
              </a:rPr>
              <a:t>chuột vào </a:t>
            </a:r>
            <a:r>
              <a:rPr sz="1950" spc="15" dirty="0">
                <a:latin typeface="Times New Roman"/>
                <a:cs typeface="Times New Roman"/>
              </a:rPr>
              <a:t>ô bất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kỳ</a:t>
            </a:r>
            <a:endParaRPr sz="1950" dirty="0">
              <a:latin typeface="Times New Roman"/>
              <a:cs typeface="Times New Roman"/>
            </a:endParaRPr>
          </a:p>
          <a:p>
            <a:pPr marL="364490" indent="-352425">
              <a:lnSpc>
                <a:spcPct val="100000"/>
              </a:lnSpc>
              <a:spcBef>
                <a:spcPts val="53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64490" algn="l"/>
                <a:tab pos="36512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10" dirty="0">
                <a:latin typeface="Times New Roman"/>
                <a:cs typeface="Times New Roman"/>
              </a:rPr>
              <a:t>nhiều ô: </a:t>
            </a:r>
            <a:r>
              <a:rPr sz="1950" spc="15" dirty="0">
                <a:latin typeface="Times New Roman"/>
                <a:cs typeface="Times New Roman"/>
              </a:rPr>
              <a:t>Chọn 1 ô </a:t>
            </a:r>
            <a:r>
              <a:rPr sz="1950" spc="10" dirty="0">
                <a:latin typeface="Times New Roman"/>
                <a:cs typeface="Times New Roman"/>
              </a:rPr>
              <a:t>đầu </a:t>
            </a:r>
            <a:r>
              <a:rPr sz="1950" dirty="0">
                <a:latin typeface="Times New Roman"/>
                <a:cs typeface="Times New Roman"/>
              </a:rPr>
              <a:t>tiên</a:t>
            </a:r>
            <a:r>
              <a:rPr sz="1950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giữ Shift và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10" dirty="0">
                <a:latin typeface="Times New Roman"/>
                <a:cs typeface="Times New Roman"/>
              </a:rPr>
              <a:t>cuối trong</a:t>
            </a:r>
            <a:r>
              <a:rPr sz="1950" spc="-14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vùng</a:t>
            </a:r>
            <a:endParaRPr sz="1950" dirty="0">
              <a:latin typeface="Times New Roman"/>
              <a:cs typeface="Times New Roman"/>
            </a:endParaRPr>
          </a:p>
          <a:p>
            <a:pPr marL="364490" indent="-352425">
              <a:lnSpc>
                <a:spcPct val="100000"/>
              </a:lnSpc>
              <a:spcBef>
                <a:spcPts val="52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64490" algn="l"/>
                <a:tab pos="36512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Xóa</a:t>
            </a:r>
            <a:r>
              <a:rPr sz="1950" spc="2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1 </a:t>
            </a:r>
            <a:r>
              <a:rPr sz="1950" spc="10" dirty="0">
                <a:latin typeface="Times New Roman"/>
                <a:cs typeface="Times New Roman"/>
              </a:rPr>
              <a:t>trong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0" dirty="0">
                <a:latin typeface="Times New Roman"/>
                <a:cs typeface="Times New Roman"/>
              </a:rPr>
              <a:t>cách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sau:</a:t>
            </a:r>
            <a:endParaRPr sz="1950" dirty="0">
              <a:latin typeface="Times New Roman"/>
              <a:cs typeface="Times New Roman"/>
            </a:endParaRPr>
          </a:p>
          <a:p>
            <a:pPr marL="726440" lvl="1" indent="-342900">
              <a:lnSpc>
                <a:spcPct val="100000"/>
              </a:lnSpc>
              <a:spcBef>
                <a:spcPts val="54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668655" algn="l"/>
              </a:tabLst>
            </a:pPr>
            <a:r>
              <a:rPr sz="1950" spc="15" dirty="0">
                <a:latin typeface="Times New Roman"/>
                <a:cs typeface="Times New Roman"/>
              </a:rPr>
              <a:t>C1: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Ô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spc="10" dirty="0" err="1">
                <a:latin typeface="Times New Roman"/>
                <a:cs typeface="Times New Roman"/>
              </a:rPr>
              <a:t>phím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Delete</a:t>
            </a:r>
            <a:endParaRPr sz="1950" dirty="0">
              <a:latin typeface="Times New Roman"/>
              <a:cs typeface="Times New Roman"/>
            </a:endParaRPr>
          </a:p>
          <a:p>
            <a:pPr marL="726440" lvl="1" indent="-342900">
              <a:lnSpc>
                <a:spcPct val="100000"/>
              </a:lnSpc>
              <a:spcBef>
                <a:spcPts val="53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668655" algn="l"/>
              </a:tabLst>
            </a:pPr>
            <a:r>
              <a:rPr sz="1950" spc="15" dirty="0">
                <a:latin typeface="Times New Roman"/>
                <a:cs typeface="Times New Roman"/>
              </a:rPr>
              <a:t>C2: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-7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Clear</a:t>
            </a:r>
            <a:r>
              <a:rPr lang="vi-VN" sz="1950" spc="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Contents</a:t>
            </a:r>
            <a:endParaRPr sz="1950" dirty="0">
              <a:latin typeface="Times New Roman"/>
              <a:cs typeface="Times New Roman"/>
            </a:endParaRPr>
          </a:p>
          <a:p>
            <a:pPr marL="726440" lvl="1" indent="-342900">
              <a:lnSpc>
                <a:spcPct val="100000"/>
              </a:lnSpc>
              <a:spcBef>
                <a:spcPts val="525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668655" algn="l"/>
              </a:tabLst>
            </a:pPr>
            <a:r>
              <a:rPr sz="1950" spc="15" dirty="0">
                <a:latin typeface="Times New Roman"/>
                <a:cs typeface="Times New Roman"/>
              </a:rPr>
              <a:t>C3: </a:t>
            </a: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Home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spc="20" dirty="0" err="1">
                <a:latin typeface="Times New Roman"/>
                <a:cs typeface="Times New Roman"/>
              </a:rPr>
              <a:t>Nhóm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Editing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công </a:t>
            </a:r>
            <a:r>
              <a:rPr sz="1950" spc="5" dirty="0" err="1">
                <a:latin typeface="Times New Roman"/>
                <a:cs typeface="Times New Roman"/>
              </a:rPr>
              <a:t>cụ</a:t>
            </a:r>
            <a:r>
              <a:rPr sz="1950" spc="5" dirty="0">
                <a:latin typeface="Times New Roman"/>
                <a:cs typeface="Times New Roman"/>
              </a:rPr>
              <a:t> Clear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các mục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sau:</a:t>
            </a:r>
            <a:endParaRPr sz="1950" dirty="0">
              <a:latin typeface="Times New Roman"/>
              <a:cs typeface="Times New Roman"/>
            </a:endParaRPr>
          </a:p>
          <a:p>
            <a:pPr marL="1179195" lvl="2" indent="-342900">
              <a:lnSpc>
                <a:spcPct val="100000"/>
              </a:lnSpc>
              <a:spcBef>
                <a:spcPts val="28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1120775" algn="l"/>
              </a:tabLst>
            </a:pPr>
            <a:r>
              <a:rPr sz="1950" spc="10" dirty="0">
                <a:latin typeface="Times New Roman"/>
                <a:cs typeface="Times New Roman"/>
              </a:rPr>
              <a:t>Clear </a:t>
            </a:r>
            <a:r>
              <a:rPr sz="1950" spc="5" dirty="0">
                <a:latin typeface="Times New Roman"/>
                <a:cs typeface="Times New Roman"/>
              </a:rPr>
              <a:t>all: </a:t>
            </a:r>
            <a:r>
              <a:rPr sz="1950" spc="20" dirty="0">
                <a:latin typeface="Times New Roman"/>
                <a:cs typeface="Times New Roman"/>
              </a:rPr>
              <a:t>Xóa </a:t>
            </a:r>
            <a:r>
              <a:rPr sz="1950" spc="10" dirty="0">
                <a:latin typeface="Times New Roman"/>
                <a:cs typeface="Times New Roman"/>
              </a:rPr>
              <a:t>toàn </a:t>
            </a:r>
            <a:r>
              <a:rPr sz="1950" spc="15" dirty="0">
                <a:latin typeface="Times New Roman"/>
                <a:cs typeface="Times New Roman"/>
              </a:rPr>
              <a:t>bộ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15" dirty="0">
                <a:latin typeface="Times New Roman"/>
                <a:cs typeface="Times New Roman"/>
              </a:rPr>
              <a:t>định dạng, </a:t>
            </a:r>
            <a:r>
              <a:rPr sz="1950" spc="10" dirty="0">
                <a:latin typeface="Times New Roman"/>
                <a:cs typeface="Times New Roman"/>
              </a:rPr>
              <a:t>nội </a:t>
            </a:r>
            <a:r>
              <a:rPr sz="1950" spc="15" dirty="0">
                <a:latin typeface="Times New Roman"/>
                <a:cs typeface="Times New Roman"/>
              </a:rPr>
              <a:t>dung, ghi</a:t>
            </a:r>
            <a:r>
              <a:rPr sz="1950" spc="-22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chú…</a:t>
            </a:r>
            <a:endParaRPr sz="1950" dirty="0">
              <a:latin typeface="Times New Roman"/>
              <a:cs typeface="Times New Roman"/>
            </a:endParaRPr>
          </a:p>
          <a:p>
            <a:pPr marL="1179195" lvl="2" indent="-342900">
              <a:lnSpc>
                <a:spcPct val="100000"/>
              </a:lnSpc>
              <a:spcBef>
                <a:spcPts val="285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1120775" algn="l"/>
              </a:tabLst>
            </a:pPr>
            <a:r>
              <a:rPr sz="1950" spc="10" dirty="0">
                <a:latin typeface="Times New Roman"/>
                <a:cs typeface="Times New Roman"/>
              </a:rPr>
              <a:t>Clear </a:t>
            </a:r>
            <a:r>
              <a:rPr sz="1950" spc="5" dirty="0">
                <a:latin typeface="Times New Roman"/>
                <a:cs typeface="Times New Roman"/>
              </a:rPr>
              <a:t>Formats: </a:t>
            </a:r>
            <a:r>
              <a:rPr sz="1950" spc="15" dirty="0">
                <a:latin typeface="Times New Roman"/>
                <a:cs typeface="Times New Roman"/>
              </a:rPr>
              <a:t>Chỉ xóa </a:t>
            </a:r>
            <a:r>
              <a:rPr sz="1950" spc="10" dirty="0">
                <a:latin typeface="Times New Roman"/>
                <a:cs typeface="Times New Roman"/>
              </a:rPr>
              <a:t>định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1179195" lvl="2" indent="-342900">
              <a:lnSpc>
                <a:spcPct val="100000"/>
              </a:lnSpc>
              <a:spcBef>
                <a:spcPts val="29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1120775" algn="l"/>
              </a:tabLst>
            </a:pPr>
            <a:r>
              <a:rPr sz="1950" spc="10" dirty="0">
                <a:latin typeface="Times New Roman"/>
                <a:cs typeface="Times New Roman"/>
              </a:rPr>
              <a:t>Clear contents: Chỉ xóa nội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dung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1731" y="6022401"/>
            <a:ext cx="4356147" cy="68736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38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1950" spc="10" dirty="0">
                <a:latin typeface="Times New Roman"/>
                <a:cs typeface="Times New Roman"/>
              </a:rPr>
              <a:t>Clear </a:t>
            </a:r>
            <a:r>
              <a:rPr sz="1950" spc="5" dirty="0">
                <a:latin typeface="Times New Roman"/>
                <a:cs typeface="Times New Roman"/>
              </a:rPr>
              <a:t>comment: chỉ </a:t>
            </a:r>
            <a:r>
              <a:rPr sz="1950" spc="15" dirty="0">
                <a:latin typeface="Times New Roman"/>
                <a:cs typeface="Times New Roman"/>
              </a:rPr>
              <a:t>xóa ghi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chú</a:t>
            </a:r>
            <a:endParaRPr sz="1950" dirty="0"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290"/>
              </a:spcBef>
              <a:buClr>
                <a:srgbClr val="030C5D"/>
              </a:buClr>
              <a:buSzPct val="79487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1950" spc="10" dirty="0">
                <a:latin typeface="Times New Roman"/>
                <a:cs typeface="Times New Roman"/>
              </a:rPr>
              <a:t>Clear Hyperlink: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5" dirty="0">
                <a:latin typeface="Times New Roman"/>
                <a:cs typeface="Times New Roman"/>
              </a:rPr>
              <a:t>xóa </a:t>
            </a:r>
            <a:r>
              <a:rPr sz="1950" spc="5" dirty="0">
                <a:latin typeface="Times New Roman"/>
                <a:cs typeface="Times New Roman"/>
              </a:rPr>
              <a:t>liên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kết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6" name="object 16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18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D7F9C84D-917B-2E49-B6F8-E92CBDAC0C6E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44704" y="1522214"/>
            <a:ext cx="7428031" cy="359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2" name="object 12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3576" y="1966997"/>
            <a:ext cx="9558020" cy="457962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08000" indent="-470534">
              <a:lnSpc>
                <a:spcPct val="100000"/>
              </a:lnSpc>
              <a:spcBef>
                <a:spcPts val="635"/>
              </a:spcBef>
              <a:buAutoNum type="romanUcPeriod" startAt="4"/>
              <a:tabLst>
                <a:tab pos="508000" algn="l"/>
                <a:tab pos="508634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ĐỊA CHỈ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Ô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(Tiếp</a:t>
            </a:r>
            <a:r>
              <a:rPr sz="195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theo)</a:t>
            </a:r>
            <a:endParaRPr sz="1950" dirty="0">
              <a:latin typeface="Times New Roman"/>
              <a:cs typeface="Times New Roman"/>
            </a:endParaRPr>
          </a:p>
          <a:p>
            <a:pPr marL="758190" lvl="1" indent="-342900">
              <a:lnSpc>
                <a:spcPct val="100000"/>
              </a:lnSpc>
              <a:spcBef>
                <a:spcPts val="540"/>
              </a:spcBef>
              <a:buClr>
                <a:srgbClr val="001F60"/>
              </a:buClr>
              <a:buFont typeface="Wingdings" pitchFamily="2" charset="2"/>
              <a:buChar char="Ø"/>
              <a:tabLst>
                <a:tab pos="702945" algn="l"/>
              </a:tabLst>
            </a:pPr>
            <a:r>
              <a:rPr sz="1950" b="1" spc="-20" dirty="0">
                <a:latin typeface="Times New Roman"/>
                <a:cs typeface="Times New Roman"/>
              </a:rPr>
              <a:t>Trộn </a:t>
            </a:r>
            <a:r>
              <a:rPr sz="1950" b="1" spc="5" dirty="0">
                <a:latin typeface="Times New Roman"/>
                <a:cs typeface="Times New Roman"/>
              </a:rPr>
              <a:t>ô</a:t>
            </a:r>
            <a:r>
              <a:rPr sz="1950" spc="5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5" dirty="0" err="1">
                <a:latin typeface="Times New Roman"/>
                <a:cs typeface="Times New Roman"/>
              </a:rPr>
              <a:t>cần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trộn</a:t>
            </a:r>
            <a:r>
              <a:rPr lang="vi-VN" sz="1950" spc="10" dirty="0">
                <a:latin typeface="Times New Roman"/>
                <a:cs typeface="Times New Roman"/>
              </a:rPr>
              <a:t>-&gt; </a:t>
            </a:r>
            <a:r>
              <a:rPr sz="1950" spc="10" dirty="0" err="1">
                <a:latin typeface="Times New Roman"/>
                <a:cs typeface="Times New Roman"/>
              </a:rPr>
              <a:t>thẻ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Home</a:t>
            </a:r>
            <a:r>
              <a:rPr lang="vi-VN" sz="1950" dirty="0">
                <a:latin typeface="Times New Roman"/>
                <a:cs typeface="Times New Roman"/>
              </a:rPr>
              <a:t> </a:t>
            </a:r>
            <a:r>
              <a:rPr lang="vi-VN" sz="1950" dirty="0">
                <a:latin typeface="FontAwesome"/>
                <a:cs typeface="Times New Roman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20" dirty="0" err="1">
                <a:latin typeface="Times New Roman"/>
                <a:cs typeface="Times New Roman"/>
              </a:rPr>
              <a:t>Nhóm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Alignment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5" dirty="0">
                <a:latin typeface="Times New Roman"/>
                <a:cs typeface="Times New Roman"/>
              </a:rPr>
              <a:t>cụ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Merge…</a:t>
            </a:r>
            <a:endParaRPr sz="1950" dirty="0">
              <a:latin typeface="Times New Roman"/>
              <a:cs typeface="Times New Roman"/>
            </a:endParaRPr>
          </a:p>
          <a:p>
            <a:pPr marL="775970" lvl="1" indent="-342900">
              <a:lnSpc>
                <a:spcPct val="100000"/>
              </a:lnSpc>
              <a:spcBef>
                <a:spcPts val="52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71818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Xuống </a:t>
            </a:r>
            <a:r>
              <a:rPr sz="1950" b="1" spc="15" dirty="0">
                <a:latin typeface="Times New Roman"/>
                <a:cs typeface="Times New Roman"/>
              </a:rPr>
              <a:t>dòng tự </a:t>
            </a:r>
            <a:r>
              <a:rPr sz="1950" b="1" spc="10" dirty="0">
                <a:latin typeface="Times New Roman"/>
                <a:cs typeface="Times New Roman"/>
              </a:rPr>
              <a:t>động </a:t>
            </a:r>
            <a:r>
              <a:rPr sz="1950" b="1" spc="5" dirty="0">
                <a:latin typeface="Times New Roman"/>
                <a:cs typeface="Times New Roman"/>
              </a:rPr>
              <a:t>trong </a:t>
            </a:r>
            <a:r>
              <a:rPr sz="1950" b="1" spc="15" dirty="0">
                <a:latin typeface="Times New Roman"/>
                <a:cs typeface="Times New Roman"/>
              </a:rPr>
              <a:t>1 Ô</a:t>
            </a:r>
            <a:r>
              <a:rPr sz="1950" spc="15" dirty="0">
                <a:latin typeface="Times New Roman"/>
                <a:cs typeface="Times New Roman"/>
              </a:rPr>
              <a:t>: Chọn </a:t>
            </a:r>
            <a:r>
              <a:rPr sz="1950" spc="20" dirty="0" err="1">
                <a:latin typeface="Times New Roman"/>
                <a:cs typeface="Times New Roman"/>
              </a:rPr>
              <a:t>Ô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Wrap</a:t>
            </a:r>
            <a:r>
              <a:rPr sz="1950" spc="-16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text.</a:t>
            </a:r>
            <a:endParaRPr sz="1950" dirty="0">
              <a:latin typeface="Times New Roman"/>
              <a:cs typeface="Times New Roman"/>
            </a:endParaRPr>
          </a:p>
          <a:p>
            <a:pPr marL="776605" marR="55880" lvl="1" indent="-342900">
              <a:lnSpc>
                <a:spcPct val="101499"/>
              </a:lnSpc>
              <a:spcBef>
                <a:spcPts val="49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71818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Xuống </a:t>
            </a:r>
            <a:r>
              <a:rPr sz="1950" b="1" spc="15" dirty="0">
                <a:latin typeface="Times New Roman"/>
                <a:cs typeface="Times New Roman"/>
              </a:rPr>
              <a:t>dòng thủ </a:t>
            </a:r>
            <a:r>
              <a:rPr sz="1950" b="1" spc="10" dirty="0">
                <a:latin typeface="Times New Roman"/>
                <a:cs typeface="Times New Roman"/>
              </a:rPr>
              <a:t>công </a:t>
            </a:r>
            <a:r>
              <a:rPr sz="1950" b="1" spc="5" dirty="0">
                <a:latin typeface="Times New Roman"/>
                <a:cs typeface="Times New Roman"/>
              </a:rPr>
              <a:t>trong </a:t>
            </a:r>
            <a:r>
              <a:rPr sz="1950" b="1" spc="15" dirty="0">
                <a:latin typeface="Times New Roman"/>
                <a:cs typeface="Times New Roman"/>
              </a:rPr>
              <a:t>1 Ô</a:t>
            </a:r>
            <a:r>
              <a:rPr sz="1950" spc="15" dirty="0">
                <a:latin typeface="Times New Roman"/>
                <a:cs typeface="Times New Roman"/>
              </a:rPr>
              <a:t>: </a:t>
            </a:r>
            <a:r>
              <a:rPr sz="1950" spc="5" dirty="0">
                <a:latin typeface="Times New Roman"/>
                <a:cs typeface="Times New Roman"/>
              </a:rPr>
              <a:t>Click </a:t>
            </a:r>
            <a:r>
              <a:rPr sz="1950" spc="20" dirty="0">
                <a:latin typeface="Times New Roman"/>
                <a:cs typeface="Times New Roman"/>
              </a:rPr>
              <a:t>đúp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10" dirty="0" err="1">
                <a:latin typeface="Times New Roman"/>
                <a:cs typeface="Times New Roman"/>
              </a:rPr>
              <a:t>vào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ô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Di chuyển </a:t>
            </a:r>
            <a:r>
              <a:rPr sz="1950" spc="15" dirty="0">
                <a:latin typeface="Times New Roman"/>
                <a:cs typeface="Times New Roman"/>
              </a:rPr>
              <a:t>dấu nháy </a:t>
            </a:r>
            <a:r>
              <a:rPr sz="1950" spc="5" dirty="0">
                <a:latin typeface="Times New Roman"/>
                <a:cs typeface="Times New Roman"/>
              </a:rPr>
              <a:t>tại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nơi 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5" dirty="0" err="1">
                <a:latin typeface="Times New Roman"/>
                <a:cs typeface="Times New Roman"/>
              </a:rPr>
              <a:t>xuống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dòng</a:t>
            </a:r>
            <a:r>
              <a:rPr lang="vi-VN" sz="1950" spc="10" dirty="0">
                <a:latin typeface="FontAwesome"/>
                <a:cs typeface="Times New Roman"/>
              </a:rPr>
              <a:t> 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Alt </a:t>
            </a:r>
            <a:r>
              <a:rPr sz="1950" spc="15" dirty="0">
                <a:latin typeface="Times New Roman"/>
                <a:cs typeface="Times New Roman"/>
              </a:rPr>
              <a:t>+</a:t>
            </a:r>
            <a:r>
              <a:rPr sz="1950" spc="-1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Enter</a:t>
            </a:r>
            <a:endParaRPr sz="1950" dirty="0">
              <a:latin typeface="Times New Roman"/>
              <a:cs typeface="Times New Roman"/>
            </a:endParaRPr>
          </a:p>
          <a:p>
            <a:pPr marL="776605" marR="30480" lvl="1" indent="-342900">
              <a:lnSpc>
                <a:spcPct val="101000"/>
              </a:lnSpc>
              <a:spcBef>
                <a:spcPts val="51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7181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Chỉnh </a:t>
            </a:r>
            <a:r>
              <a:rPr sz="1950" b="1" spc="10" dirty="0">
                <a:latin typeface="Times New Roman"/>
                <a:cs typeface="Times New Roman"/>
              </a:rPr>
              <a:t>sửa </a:t>
            </a:r>
            <a:r>
              <a:rPr sz="1950" b="1" spc="15" dirty="0">
                <a:latin typeface="Times New Roman"/>
                <a:cs typeface="Times New Roman"/>
              </a:rPr>
              <a:t>nội </a:t>
            </a:r>
            <a:r>
              <a:rPr sz="1950" b="1" spc="20" dirty="0">
                <a:latin typeface="Times New Roman"/>
                <a:cs typeface="Times New Roman"/>
              </a:rPr>
              <a:t>dung </a:t>
            </a:r>
            <a:r>
              <a:rPr sz="1950" b="1" dirty="0">
                <a:latin typeface="Times New Roman"/>
                <a:cs typeface="Times New Roman"/>
              </a:rPr>
              <a:t>trong </a:t>
            </a:r>
            <a:r>
              <a:rPr sz="1950" b="1" spc="15" dirty="0">
                <a:latin typeface="Times New Roman"/>
                <a:cs typeface="Times New Roman"/>
              </a:rPr>
              <a:t>1 </a:t>
            </a:r>
            <a:r>
              <a:rPr sz="1950" b="1" spc="10" dirty="0">
                <a:latin typeface="Times New Roman"/>
                <a:cs typeface="Times New Roman"/>
              </a:rPr>
              <a:t>Ô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-5" dirty="0" err="1">
                <a:latin typeface="Times New Roman"/>
                <a:cs typeface="Times New Roman"/>
              </a:rPr>
              <a:t>Ô</a:t>
            </a:r>
            <a:r>
              <a:rPr lang="vi-VN" sz="1950" spc="-5" dirty="0">
                <a:latin typeface="FontAwesome"/>
                <a:cs typeface="Times New Roman"/>
              </a:rPr>
              <a:t> -&gt;</a:t>
            </a:r>
            <a:r>
              <a:rPr sz="1950" spc="-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F2 hoặc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Ô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spc="10" dirty="0" err="1">
                <a:latin typeface="Times New Roman"/>
                <a:cs typeface="Times New Roman"/>
              </a:rPr>
              <a:t>Đưa</a:t>
            </a:r>
            <a:r>
              <a:rPr sz="1950" spc="10" dirty="0">
                <a:latin typeface="Times New Roman"/>
                <a:cs typeface="Times New Roman"/>
              </a:rPr>
              <a:t> dấu </a:t>
            </a:r>
            <a:r>
              <a:rPr sz="1950" spc="15" dirty="0">
                <a:latin typeface="Times New Roman"/>
                <a:cs typeface="Times New Roman"/>
              </a:rPr>
              <a:t>nháy vào</a:t>
            </a:r>
            <a:r>
              <a:rPr sz="1950" spc="-1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thanh  </a:t>
            </a:r>
            <a:r>
              <a:rPr sz="1950" spc="15" dirty="0">
                <a:latin typeface="Times New Roman"/>
                <a:cs typeface="Times New Roman"/>
              </a:rPr>
              <a:t>công thức </a:t>
            </a:r>
            <a:r>
              <a:rPr sz="1950" b="1" spc="15" dirty="0">
                <a:latin typeface="Times New Roman"/>
                <a:cs typeface="Times New Roman"/>
              </a:rPr>
              <a:t>hoặc </a:t>
            </a:r>
            <a:r>
              <a:rPr sz="1950" spc="10" dirty="0">
                <a:latin typeface="Times New Roman"/>
                <a:cs typeface="Times New Roman"/>
              </a:rPr>
              <a:t>Click </a:t>
            </a:r>
            <a:r>
              <a:rPr sz="1950" spc="20" dirty="0">
                <a:latin typeface="Times New Roman"/>
                <a:cs typeface="Times New Roman"/>
              </a:rPr>
              <a:t>đúp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15" dirty="0">
                <a:latin typeface="Times New Roman"/>
                <a:cs typeface="Times New Roman"/>
              </a:rPr>
              <a:t>vào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775970" lvl="1" indent="-342900">
              <a:lnSpc>
                <a:spcPct val="100000"/>
              </a:lnSpc>
              <a:spcBef>
                <a:spcPts val="54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7181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Tạo ghi </a:t>
            </a:r>
            <a:r>
              <a:rPr sz="1950" b="1" spc="10" dirty="0">
                <a:latin typeface="Times New Roman"/>
                <a:cs typeface="Times New Roman"/>
              </a:rPr>
              <a:t>chú (Comment)</a:t>
            </a:r>
            <a:r>
              <a:rPr sz="1950" spc="10" dirty="0">
                <a:latin typeface="Times New Roman"/>
                <a:cs typeface="Times New Roman"/>
              </a:rPr>
              <a:t>: Chuột phải </a:t>
            </a:r>
            <a:r>
              <a:rPr sz="1950" spc="15" dirty="0">
                <a:latin typeface="Times New Roman"/>
                <a:cs typeface="Times New Roman"/>
              </a:rPr>
              <a:t>vào ô </a:t>
            </a:r>
            <a:r>
              <a:rPr sz="1950" spc="10" dirty="0">
                <a:latin typeface="Times New Roman"/>
                <a:cs typeface="Times New Roman"/>
              </a:rPr>
              <a:t>chứa </a:t>
            </a:r>
            <a:r>
              <a:rPr sz="1950" spc="15" dirty="0" err="1">
                <a:latin typeface="Times New Roman"/>
                <a:cs typeface="Times New Roman"/>
              </a:rPr>
              <a:t>ghi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chú</a:t>
            </a:r>
            <a:endParaRPr sz="1950" dirty="0">
              <a:latin typeface="FontAwesome"/>
              <a:cs typeface="FontAwesome"/>
            </a:endParaRPr>
          </a:p>
          <a:p>
            <a:pPr marL="1152525" lvl="2" indent="-342900">
              <a:lnSpc>
                <a:spcPct val="100000"/>
              </a:lnSpc>
              <a:spcBef>
                <a:spcPts val="53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94740" algn="l"/>
              </a:tabLst>
            </a:pPr>
            <a:r>
              <a:rPr sz="1950" spc="5" dirty="0">
                <a:latin typeface="Times New Roman"/>
                <a:cs typeface="Times New Roman"/>
              </a:rPr>
              <a:t>Insert Comment </a:t>
            </a:r>
            <a:r>
              <a:rPr sz="1950" spc="15" dirty="0">
                <a:latin typeface="Times New Roman"/>
                <a:cs typeface="Times New Roman"/>
              </a:rPr>
              <a:t>(hoặc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Shift+F2).</a:t>
            </a:r>
            <a:endParaRPr sz="1950" dirty="0">
              <a:latin typeface="Times New Roman"/>
              <a:cs typeface="Times New Roman"/>
            </a:endParaRPr>
          </a:p>
          <a:p>
            <a:pPr marL="1152525" lvl="2" indent="-342900">
              <a:lnSpc>
                <a:spcPct val="100000"/>
              </a:lnSpc>
              <a:spcBef>
                <a:spcPts val="52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94740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sửa </a:t>
            </a:r>
            <a:r>
              <a:rPr sz="1950" spc="5" dirty="0">
                <a:latin typeface="Times New Roman"/>
                <a:cs typeface="Times New Roman"/>
              </a:rPr>
              <a:t>, </a:t>
            </a:r>
            <a:r>
              <a:rPr sz="1950" spc="15" dirty="0">
                <a:latin typeface="Times New Roman"/>
                <a:cs typeface="Times New Roman"/>
              </a:rPr>
              <a:t>chọn Edit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Comment</a:t>
            </a:r>
            <a:endParaRPr sz="1950" dirty="0">
              <a:latin typeface="Times New Roman"/>
              <a:cs typeface="Times New Roman"/>
            </a:endParaRPr>
          </a:p>
          <a:p>
            <a:pPr marL="1152525" lvl="2" indent="-342900">
              <a:lnSpc>
                <a:spcPct val="100000"/>
              </a:lnSpc>
              <a:spcBef>
                <a:spcPts val="53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94740" algn="l"/>
              </a:tabLst>
            </a:pPr>
            <a:r>
              <a:rPr sz="1950" spc="15" dirty="0">
                <a:latin typeface="Times New Roman"/>
                <a:cs typeface="Times New Roman"/>
              </a:rPr>
              <a:t>Xóa </a:t>
            </a:r>
            <a:r>
              <a:rPr sz="1950" spc="5" dirty="0">
                <a:latin typeface="Times New Roman"/>
                <a:cs typeface="Times New Roman"/>
              </a:rPr>
              <a:t>thì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Delete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Comment</a:t>
            </a:r>
            <a:endParaRPr sz="1950" dirty="0">
              <a:latin typeface="Times New Roman"/>
              <a:cs typeface="Times New Roman"/>
            </a:endParaRPr>
          </a:p>
          <a:p>
            <a:pPr marL="1153160" marR="133985" lvl="2" indent="-342900">
              <a:lnSpc>
                <a:spcPct val="101499"/>
              </a:lnSpc>
              <a:spcBef>
                <a:spcPts val="50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94740" algn="l"/>
              </a:tabLst>
            </a:pPr>
            <a:r>
              <a:rPr sz="1950" spc="25" dirty="0">
                <a:latin typeface="Times New Roman"/>
                <a:cs typeface="Times New Roman"/>
              </a:rPr>
              <a:t>C</a:t>
            </a:r>
            <a:r>
              <a:rPr sz="1950" spc="15" dirty="0">
                <a:latin typeface="Times New Roman"/>
                <a:cs typeface="Times New Roman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è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hình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</a:t>
            </a:r>
            <a:r>
              <a:rPr sz="1950" dirty="0">
                <a:latin typeface="Times New Roman"/>
                <a:cs typeface="Times New Roman"/>
              </a:rPr>
              <a:t>à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25" dirty="0">
                <a:latin typeface="Times New Roman"/>
                <a:cs typeface="Times New Roman"/>
              </a:rPr>
              <a:t>C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spc="-20" dirty="0">
                <a:latin typeface="Times New Roman"/>
                <a:cs typeface="Times New Roman"/>
              </a:rPr>
              <a:t>m</a:t>
            </a:r>
            <a:r>
              <a:rPr sz="1950" dirty="0">
                <a:latin typeface="Times New Roman"/>
                <a:cs typeface="Times New Roman"/>
              </a:rPr>
              <a:t>me</a:t>
            </a:r>
            <a:r>
              <a:rPr sz="1950" spc="10" dirty="0">
                <a:latin typeface="Times New Roman"/>
                <a:cs typeface="Times New Roman"/>
              </a:rPr>
              <a:t>nt: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25" dirty="0">
                <a:latin typeface="Times New Roman"/>
                <a:cs typeface="Times New Roman"/>
              </a:rPr>
              <a:t>C</a:t>
            </a:r>
            <a:r>
              <a:rPr sz="1950" spc="10" dirty="0">
                <a:latin typeface="Times New Roman"/>
                <a:cs typeface="Times New Roman"/>
              </a:rPr>
              <a:t>huột </a:t>
            </a:r>
            <a:r>
              <a:rPr sz="1950" spc="15" dirty="0">
                <a:latin typeface="Times New Roman"/>
                <a:cs typeface="Times New Roman"/>
              </a:rPr>
              <a:t>ph</a:t>
            </a:r>
            <a:r>
              <a:rPr sz="1950" dirty="0">
                <a:latin typeface="Times New Roman"/>
                <a:cs typeface="Times New Roman"/>
              </a:rPr>
              <a:t>ả</a:t>
            </a:r>
            <a:r>
              <a:rPr sz="1950" spc="5" dirty="0">
                <a:latin typeface="Times New Roman"/>
                <a:cs typeface="Times New Roman"/>
              </a:rPr>
              <a:t>i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</a:t>
            </a:r>
            <a:r>
              <a:rPr sz="1950" dirty="0">
                <a:latin typeface="Times New Roman"/>
                <a:cs typeface="Times New Roman"/>
              </a:rPr>
              <a:t>à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vi</a:t>
            </a:r>
            <a:r>
              <a:rPr sz="1950" dirty="0">
                <a:latin typeface="Times New Roman"/>
                <a:cs typeface="Times New Roman"/>
              </a:rPr>
              <a:t>ề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ng</a:t>
            </a:r>
            <a:r>
              <a:rPr sz="1950" spc="30" dirty="0" err="1">
                <a:latin typeface="Times New Roman"/>
                <a:cs typeface="Times New Roman"/>
              </a:rPr>
              <a:t>o</a:t>
            </a:r>
            <a:r>
              <a:rPr sz="1950" dirty="0" err="1">
                <a:latin typeface="Times New Roman"/>
                <a:cs typeface="Times New Roman"/>
              </a:rPr>
              <a:t>à</a:t>
            </a:r>
            <a:r>
              <a:rPr sz="1950" spc="5" dirty="0" err="1">
                <a:latin typeface="Times New Roman"/>
                <a:cs typeface="Times New Roman"/>
              </a:rPr>
              <a:t>i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F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1480" dirty="0">
                <a:latin typeface="Times New Roman"/>
                <a:cs typeface="Times New Roman"/>
              </a:rPr>
              <a:t>m</a:t>
            </a:r>
            <a:r>
              <a:rPr sz="1125" spc="-7" baseline="-25925" dirty="0">
                <a:solidFill>
                  <a:srgbClr val="A5B591"/>
                </a:solidFill>
                <a:latin typeface="Trebuchet MS"/>
                <a:cs typeface="Trebuchet MS"/>
              </a:rPr>
              <a:t>19</a:t>
            </a:r>
            <a:r>
              <a:rPr sz="1125" baseline="-25925" dirty="0">
                <a:solidFill>
                  <a:srgbClr val="A5B591"/>
                </a:solidFill>
                <a:latin typeface="Trebuchet MS"/>
                <a:cs typeface="Trebuchet MS"/>
              </a:rPr>
              <a:t>  </a:t>
            </a:r>
            <a:r>
              <a:rPr sz="1125" spc="22" baseline="-25925" dirty="0">
                <a:solidFill>
                  <a:srgbClr val="A5B591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5" dirty="0">
                <a:latin typeface="Times New Roman"/>
                <a:cs typeface="Times New Roman"/>
              </a:rPr>
              <a:t>t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c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spc="-20" dirty="0">
                <a:latin typeface="Times New Roman"/>
                <a:cs typeface="Times New Roman"/>
              </a:rPr>
              <a:t>m</a:t>
            </a:r>
            <a:r>
              <a:rPr sz="1950" dirty="0">
                <a:latin typeface="Times New Roman"/>
                <a:cs typeface="Times New Roman"/>
              </a:rPr>
              <a:t>me</a:t>
            </a:r>
            <a:r>
              <a:rPr sz="1950" spc="10" dirty="0">
                <a:latin typeface="Times New Roman"/>
                <a:cs typeface="Times New Roman"/>
              </a:rPr>
              <a:t>nt</a:t>
            </a:r>
            <a:r>
              <a:rPr lang="vi-VN" sz="1950" spc="-15" dirty="0">
                <a:latin typeface="FontAwesome"/>
                <a:cs typeface="Times New Roman"/>
              </a:rPr>
              <a:t> -&gt;</a:t>
            </a:r>
            <a:r>
              <a:rPr sz="1950" spc="45" dirty="0">
                <a:latin typeface="FontAwesome"/>
                <a:cs typeface="FontAwesome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o</a:t>
            </a:r>
            <a:r>
              <a:rPr sz="1950" spc="-15" dirty="0">
                <a:latin typeface="Times New Roman"/>
                <a:cs typeface="Times New Roman"/>
              </a:rPr>
              <a:t>l</a:t>
            </a:r>
            <a:r>
              <a:rPr sz="1950" spc="30" dirty="0">
                <a:latin typeface="Times New Roman"/>
                <a:cs typeface="Times New Roman"/>
              </a:rPr>
              <a:t>o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Times New Roman"/>
                <a:cs typeface="Times New Roman"/>
              </a:rPr>
              <a:t>s  </a:t>
            </a:r>
            <a:r>
              <a:rPr sz="1950" spc="15" dirty="0">
                <a:latin typeface="Times New Roman"/>
                <a:cs typeface="Times New Roman"/>
              </a:rPr>
              <a:t>and </a:t>
            </a:r>
            <a:r>
              <a:rPr sz="1950" spc="5" dirty="0">
                <a:latin typeface="Times New Roman"/>
                <a:cs typeface="Times New Roman"/>
              </a:rPr>
              <a:t>lines</a:t>
            </a:r>
            <a:r>
              <a:rPr lang="vi-VN" sz="1950" spc="5" dirty="0">
                <a:latin typeface="FontAwesome"/>
                <a:cs typeface="Times New Roman"/>
              </a:rPr>
              <a:t> -&gt; </a:t>
            </a:r>
            <a:r>
              <a:rPr sz="1950" spc="10" dirty="0">
                <a:latin typeface="Times New Roman"/>
                <a:cs typeface="Times New Roman"/>
              </a:rPr>
              <a:t>Color</a:t>
            </a:r>
            <a:r>
              <a:rPr lang="vi-VN" sz="1950" spc="10" dirty="0">
                <a:latin typeface="FontAwesome"/>
                <a:cs typeface="Times New Roman"/>
              </a:rPr>
              <a:t> -&gt; </a:t>
            </a:r>
            <a:r>
              <a:rPr sz="1950" spc="10" dirty="0">
                <a:latin typeface="Times New Roman"/>
                <a:cs typeface="Times New Roman"/>
              </a:rPr>
              <a:t>Fill </a:t>
            </a:r>
            <a:r>
              <a:rPr sz="1950" dirty="0">
                <a:latin typeface="Times New Roman"/>
                <a:cs typeface="Times New Roman"/>
              </a:rPr>
              <a:t>Effects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spc="-9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Picture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9447A228-C452-994A-A758-163A1E6AA678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338" y="1550559"/>
              <a:ext cx="7956647" cy="383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1131" y="1966997"/>
            <a:ext cx="9380220" cy="354901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635"/>
              </a:spcBef>
              <a:buAutoNum type="romanUcPeriod" startAt="5"/>
              <a:tabLst>
                <a:tab pos="482600" algn="l"/>
                <a:tab pos="483234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ĐỊA CHỈ TƯƠNG ĐỐI VÀ TUYỆT ĐỐI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sz="1950" b="1" spc="-3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802005" marR="45720" lvl="1" indent="-342900">
              <a:lnSpc>
                <a:spcPct val="101499"/>
              </a:lnSpc>
              <a:spcBef>
                <a:spcPts val="50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74168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Địa chỉ tương đối: </a:t>
            </a:r>
            <a:r>
              <a:rPr sz="1950" spc="10" dirty="0">
                <a:latin typeface="Times New Roman"/>
                <a:cs typeface="Times New Roman"/>
              </a:rPr>
              <a:t>là địa chỉ bị thay </a:t>
            </a:r>
            <a:r>
              <a:rPr sz="1950" spc="15" dirty="0">
                <a:latin typeface="Times New Roman"/>
                <a:cs typeface="Times New Roman"/>
              </a:rPr>
              <a:t>đổi khi </a:t>
            </a:r>
            <a:r>
              <a:rPr sz="1950" spc="10" dirty="0">
                <a:latin typeface="Times New Roman"/>
                <a:cs typeface="Times New Roman"/>
              </a:rPr>
              <a:t>sao chép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10" dirty="0">
                <a:latin typeface="Times New Roman"/>
                <a:cs typeface="Times New Roman"/>
              </a:rPr>
              <a:t>thức từ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địa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chỉ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ô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này</a:t>
            </a:r>
            <a:r>
              <a:rPr sz="1950" spc="-2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sang  địa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5" dirty="0">
                <a:latin typeface="Times New Roman"/>
                <a:cs typeface="Times New Roman"/>
              </a:rPr>
              <a:t>ô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  <a:p>
            <a:pPr marL="744855" marR="80010" lvl="1" indent="-285750">
              <a:lnSpc>
                <a:spcPct val="101499"/>
              </a:lnSpc>
              <a:spcBef>
                <a:spcPts val="49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803910" algn="l"/>
              </a:tabLst>
            </a:pPr>
            <a:r>
              <a:rPr dirty="0"/>
              <a:t>	</a:t>
            </a:r>
            <a:r>
              <a:rPr sz="1950" b="1" spc="10" dirty="0">
                <a:latin typeface="Times New Roman"/>
                <a:cs typeface="Times New Roman"/>
              </a:rPr>
              <a:t>Địa chỉ tuyệt đối: </a:t>
            </a:r>
            <a:r>
              <a:rPr sz="1950" spc="10" dirty="0">
                <a:latin typeface="Times New Roman"/>
                <a:cs typeface="Times New Roman"/>
              </a:rPr>
              <a:t>là địa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20" dirty="0">
                <a:latin typeface="Times New Roman"/>
                <a:cs typeface="Times New Roman"/>
              </a:rPr>
              <a:t>không </a:t>
            </a:r>
            <a:r>
              <a:rPr sz="1950" spc="15" dirty="0">
                <a:latin typeface="Times New Roman"/>
                <a:cs typeface="Times New Roman"/>
              </a:rPr>
              <a:t>bị </a:t>
            </a:r>
            <a:r>
              <a:rPr sz="1950" spc="10" dirty="0">
                <a:latin typeface="Times New Roman"/>
                <a:cs typeface="Times New Roman"/>
              </a:rPr>
              <a:t>thay đổi khi sao chép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10" dirty="0">
                <a:latin typeface="Times New Roman"/>
                <a:cs typeface="Times New Roman"/>
              </a:rPr>
              <a:t>thức </a:t>
            </a:r>
            <a:r>
              <a:rPr sz="1950" spc="15" dirty="0">
                <a:latin typeface="Times New Roman"/>
                <a:cs typeface="Times New Roman"/>
              </a:rPr>
              <a:t>sang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địa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chỉ</a:t>
            </a:r>
            <a:r>
              <a:rPr sz="1950" spc="-23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ô  khác</a:t>
            </a:r>
            <a:endParaRPr sz="1950" dirty="0">
              <a:latin typeface="Times New Roman"/>
              <a:cs typeface="Times New Roman"/>
            </a:endParaRPr>
          </a:p>
          <a:p>
            <a:pPr marL="1127760" marR="155575" lvl="2" indent="-342900">
              <a:lnSpc>
                <a:spcPct val="111800"/>
              </a:lnSpc>
              <a:spcBef>
                <a:spcPts val="30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 </a:t>
            </a:r>
            <a:r>
              <a:rPr sz="1950" spc="10" dirty="0">
                <a:latin typeface="Times New Roman"/>
                <a:cs typeface="Times New Roman"/>
              </a:rPr>
              <a:t>địa chỉ, </a:t>
            </a:r>
            <a:r>
              <a:rPr sz="1950" spc="15" dirty="0">
                <a:latin typeface="Times New Roman"/>
                <a:cs typeface="Times New Roman"/>
              </a:rPr>
              <a:t>dùng dấu $, $ </a:t>
            </a:r>
            <a:r>
              <a:rPr sz="1950" spc="5" dirty="0">
                <a:latin typeface="Times New Roman"/>
                <a:cs typeface="Times New Roman"/>
              </a:rPr>
              <a:t>trước </a:t>
            </a:r>
            <a:r>
              <a:rPr sz="1950" spc="15" dirty="0">
                <a:latin typeface="Times New Roman"/>
                <a:cs typeface="Times New Roman"/>
              </a:rPr>
              <a:t>chữ </a:t>
            </a:r>
            <a:r>
              <a:rPr sz="1950" spc="10" dirty="0">
                <a:latin typeface="Times New Roman"/>
                <a:cs typeface="Times New Roman"/>
              </a:rPr>
              <a:t>cái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0" dirty="0">
                <a:latin typeface="Times New Roman"/>
                <a:cs typeface="Times New Roman"/>
              </a:rPr>
              <a:t>định cột, </a:t>
            </a:r>
            <a:r>
              <a:rPr sz="1950" spc="5" dirty="0">
                <a:latin typeface="Times New Roman"/>
                <a:cs typeface="Times New Roman"/>
              </a:rPr>
              <a:t>trước </a:t>
            </a:r>
            <a:r>
              <a:rPr sz="1950" spc="10" dirty="0">
                <a:latin typeface="Times New Roman"/>
                <a:cs typeface="Times New Roman"/>
              </a:rPr>
              <a:t>số là </a:t>
            </a:r>
            <a:r>
              <a:rPr sz="1950" spc="15" dirty="0">
                <a:latin typeface="Times New Roman"/>
                <a:cs typeface="Times New Roman"/>
              </a:rPr>
              <a:t>cố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định  </a:t>
            </a:r>
            <a:r>
              <a:rPr sz="1950" spc="15" dirty="0">
                <a:latin typeface="Times New Roman"/>
                <a:cs typeface="Times New Roman"/>
              </a:rPr>
              <a:t>dòng.</a:t>
            </a:r>
            <a:endParaRPr sz="1950" dirty="0">
              <a:latin typeface="Times New Roman"/>
              <a:cs typeface="Times New Roman"/>
            </a:endParaRPr>
          </a:p>
          <a:p>
            <a:pPr marL="1127760" marR="5080" lvl="2" indent="-342900">
              <a:lnSpc>
                <a:spcPct val="111800"/>
              </a:lnSpc>
              <a:spcBef>
                <a:spcPts val="49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0" dirty="0">
                <a:latin typeface="Times New Roman"/>
                <a:cs typeface="Times New Roman"/>
              </a:rPr>
              <a:t>ví </a:t>
            </a:r>
            <a:r>
              <a:rPr sz="1950" spc="20" dirty="0">
                <a:latin typeface="Times New Roman"/>
                <a:cs typeface="Times New Roman"/>
              </a:rPr>
              <a:t>dụ </a:t>
            </a:r>
            <a:r>
              <a:rPr sz="1950" spc="15" dirty="0">
                <a:latin typeface="Times New Roman"/>
                <a:cs typeface="Times New Roman"/>
              </a:rPr>
              <a:t>$A$1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0" dirty="0">
                <a:latin typeface="Times New Roman"/>
                <a:cs typeface="Times New Roman"/>
              </a:rPr>
              <a:t>định </a:t>
            </a:r>
            <a:r>
              <a:rPr sz="1950" spc="5" dirty="0">
                <a:latin typeface="Times New Roman"/>
                <a:cs typeface="Times New Roman"/>
              </a:rPr>
              <a:t>cả </a:t>
            </a:r>
            <a:r>
              <a:rPr sz="1950" spc="15" dirty="0">
                <a:latin typeface="Times New Roman"/>
                <a:cs typeface="Times New Roman"/>
              </a:rPr>
              <a:t>dòng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5" dirty="0">
                <a:latin typeface="Times New Roman"/>
                <a:cs typeface="Times New Roman"/>
              </a:rPr>
              <a:t>cột, </a:t>
            </a:r>
            <a:r>
              <a:rPr sz="1950" spc="15" dirty="0">
                <a:latin typeface="Times New Roman"/>
                <a:cs typeface="Times New Roman"/>
              </a:rPr>
              <a:t>$A1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0" dirty="0">
                <a:latin typeface="Times New Roman"/>
                <a:cs typeface="Times New Roman"/>
              </a:rPr>
              <a:t>định </a:t>
            </a:r>
            <a:r>
              <a:rPr sz="1950" spc="15" dirty="0">
                <a:latin typeface="Times New Roman"/>
                <a:cs typeface="Times New Roman"/>
              </a:rPr>
              <a:t>cột không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0" dirty="0">
                <a:latin typeface="Times New Roman"/>
                <a:cs typeface="Times New Roman"/>
              </a:rPr>
              <a:t>định </a:t>
            </a:r>
            <a:r>
              <a:rPr sz="1950" spc="15" dirty="0">
                <a:latin typeface="Times New Roman"/>
                <a:cs typeface="Times New Roman"/>
              </a:rPr>
              <a:t>dòng,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A$1 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 dòng không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cột</a:t>
            </a:r>
            <a:endParaRPr sz="1950" dirty="0">
              <a:latin typeface="Times New Roman"/>
              <a:cs typeface="Times New Roman"/>
            </a:endParaRPr>
          </a:p>
          <a:p>
            <a:pPr marL="1127125" lvl="2" indent="-342900">
              <a:lnSpc>
                <a:spcPct val="100000"/>
              </a:lnSpc>
              <a:spcBef>
                <a:spcPts val="76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1069340" algn="l"/>
              </a:tabLst>
            </a:pPr>
            <a:r>
              <a:rPr sz="1950" spc="15" dirty="0">
                <a:latin typeface="Times New Roman"/>
                <a:cs typeface="Times New Roman"/>
              </a:rPr>
              <a:t>Phím </a:t>
            </a:r>
            <a:r>
              <a:rPr sz="1950" spc="5" dirty="0">
                <a:latin typeface="Times New Roman"/>
                <a:cs typeface="Times New Roman"/>
              </a:rPr>
              <a:t>tắt </a:t>
            </a:r>
            <a:r>
              <a:rPr sz="1950" spc="15" dirty="0">
                <a:latin typeface="Times New Roman"/>
                <a:cs typeface="Times New Roman"/>
              </a:rPr>
              <a:t>nhanh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 </a:t>
            </a:r>
            <a:r>
              <a:rPr sz="1950" spc="10" dirty="0">
                <a:latin typeface="Times New Roman"/>
                <a:cs typeface="Times New Roman"/>
              </a:rPr>
              <a:t>địa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trong công thức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15" dirty="0">
                <a:latin typeface="Times New Roman"/>
                <a:cs typeface="Times New Roman"/>
              </a:rPr>
              <a:t>dùng:</a:t>
            </a:r>
            <a:r>
              <a:rPr sz="1950" spc="-1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F4.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19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AE6A225F-4EAF-6A42-88DD-C10694AD4EC6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781824" y="4762500"/>
                  </a:move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60260" y="3811524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9497" y="2121407"/>
            <a:ext cx="1578610" cy="4590415"/>
            <a:chOff x="389497" y="2121407"/>
            <a:chExt cx="1578610" cy="4590415"/>
          </a:xfrm>
        </p:grpSpPr>
        <p:sp>
          <p:nvSpPr>
            <p:cNvPr id="7" name="object 7"/>
            <p:cNvSpPr/>
            <p:nvPr/>
          </p:nvSpPr>
          <p:spPr>
            <a:xfrm>
              <a:off x="389496" y="2121407"/>
              <a:ext cx="497840" cy="4382135"/>
            </a:xfrm>
            <a:custGeom>
              <a:avLst/>
              <a:gdLst/>
              <a:ahLst/>
              <a:cxnLst/>
              <a:rect l="l" t="t" r="r" b="b"/>
              <a:pathLst>
                <a:path w="497840" h="4382134">
                  <a:moveTo>
                    <a:pt x="140855" y="0"/>
                  </a:moveTo>
                  <a:lnTo>
                    <a:pt x="137807" y="0"/>
                  </a:lnTo>
                  <a:lnTo>
                    <a:pt x="128866" y="49085"/>
                  </a:lnTo>
                  <a:lnTo>
                    <a:pt x="120345" y="98069"/>
                  </a:lnTo>
                  <a:lnTo>
                    <a:pt x="112217" y="146977"/>
                  </a:lnTo>
                  <a:lnTo>
                    <a:pt x="104470" y="195834"/>
                  </a:lnTo>
                  <a:lnTo>
                    <a:pt x="97066" y="244703"/>
                  </a:lnTo>
                  <a:lnTo>
                    <a:pt x="90004" y="293611"/>
                  </a:lnTo>
                  <a:lnTo>
                    <a:pt x="83273" y="342595"/>
                  </a:lnTo>
                  <a:lnTo>
                    <a:pt x="76847" y="391668"/>
                  </a:lnTo>
                  <a:lnTo>
                    <a:pt x="71259" y="440321"/>
                  </a:lnTo>
                  <a:lnTo>
                    <a:pt x="65938" y="489064"/>
                  </a:lnTo>
                  <a:lnTo>
                    <a:pt x="60820" y="537883"/>
                  </a:lnTo>
                  <a:lnTo>
                    <a:pt x="55880" y="586740"/>
                  </a:lnTo>
                  <a:lnTo>
                    <a:pt x="51092" y="635609"/>
                  </a:lnTo>
                  <a:lnTo>
                    <a:pt x="46405" y="684428"/>
                  </a:lnTo>
                  <a:lnTo>
                    <a:pt x="41795" y="733171"/>
                  </a:lnTo>
                  <a:lnTo>
                    <a:pt x="37211" y="781812"/>
                  </a:lnTo>
                  <a:lnTo>
                    <a:pt x="32791" y="830719"/>
                  </a:lnTo>
                  <a:lnTo>
                    <a:pt x="28638" y="879690"/>
                  </a:lnTo>
                  <a:lnTo>
                    <a:pt x="24790" y="928725"/>
                  </a:lnTo>
                  <a:lnTo>
                    <a:pt x="21209" y="977823"/>
                  </a:lnTo>
                  <a:lnTo>
                    <a:pt x="17932" y="1026985"/>
                  </a:lnTo>
                  <a:lnTo>
                    <a:pt x="14922" y="1076198"/>
                  </a:lnTo>
                  <a:lnTo>
                    <a:pt x="12217" y="1125486"/>
                  </a:lnTo>
                  <a:lnTo>
                    <a:pt x="9779" y="1174813"/>
                  </a:lnTo>
                  <a:lnTo>
                    <a:pt x="7645" y="1224203"/>
                  </a:lnTo>
                  <a:lnTo>
                    <a:pt x="5778" y="1273644"/>
                  </a:lnTo>
                  <a:lnTo>
                    <a:pt x="4216" y="1323136"/>
                  </a:lnTo>
                  <a:lnTo>
                    <a:pt x="2921" y="1372679"/>
                  </a:lnTo>
                  <a:lnTo>
                    <a:pt x="1930" y="1422260"/>
                  </a:lnTo>
                  <a:lnTo>
                    <a:pt x="1206" y="1471879"/>
                  </a:lnTo>
                  <a:lnTo>
                    <a:pt x="787" y="1521548"/>
                  </a:lnTo>
                  <a:lnTo>
                    <a:pt x="635" y="1571244"/>
                  </a:lnTo>
                  <a:lnTo>
                    <a:pt x="177" y="1620989"/>
                  </a:lnTo>
                  <a:lnTo>
                    <a:pt x="0" y="1670850"/>
                  </a:lnTo>
                  <a:lnTo>
                    <a:pt x="101" y="1720799"/>
                  </a:lnTo>
                  <a:lnTo>
                    <a:pt x="508" y="1770837"/>
                  </a:lnTo>
                  <a:lnTo>
                    <a:pt x="1206" y="1820964"/>
                  </a:lnTo>
                  <a:lnTo>
                    <a:pt x="2197" y="1871154"/>
                  </a:lnTo>
                  <a:lnTo>
                    <a:pt x="3492" y="1921395"/>
                  </a:lnTo>
                  <a:lnTo>
                    <a:pt x="5105" y="1971687"/>
                  </a:lnTo>
                  <a:lnTo>
                    <a:pt x="7010" y="2022017"/>
                  </a:lnTo>
                  <a:lnTo>
                    <a:pt x="9220" y="2072360"/>
                  </a:lnTo>
                  <a:lnTo>
                    <a:pt x="11747" y="2122728"/>
                  </a:lnTo>
                  <a:lnTo>
                    <a:pt x="14592" y="2173097"/>
                  </a:lnTo>
                  <a:lnTo>
                    <a:pt x="17741" y="2223452"/>
                  </a:lnTo>
                  <a:lnTo>
                    <a:pt x="21221" y="2273795"/>
                  </a:lnTo>
                  <a:lnTo>
                    <a:pt x="25019" y="2324100"/>
                  </a:lnTo>
                  <a:lnTo>
                    <a:pt x="34163" y="2365997"/>
                  </a:lnTo>
                  <a:lnTo>
                    <a:pt x="43307" y="2408872"/>
                  </a:lnTo>
                  <a:lnTo>
                    <a:pt x="52451" y="2452052"/>
                  </a:lnTo>
                  <a:lnTo>
                    <a:pt x="61595" y="2494788"/>
                  </a:lnTo>
                  <a:lnTo>
                    <a:pt x="64655" y="2497836"/>
                  </a:lnTo>
                  <a:lnTo>
                    <a:pt x="59486" y="2462403"/>
                  </a:lnTo>
                  <a:lnTo>
                    <a:pt x="55308" y="2426970"/>
                  </a:lnTo>
                  <a:lnTo>
                    <a:pt x="45554" y="2303157"/>
                  </a:lnTo>
                  <a:lnTo>
                    <a:pt x="41897" y="2250351"/>
                  </a:lnTo>
                  <a:lnTo>
                    <a:pt x="38468" y="2197671"/>
                  </a:lnTo>
                  <a:lnTo>
                    <a:pt x="35267" y="2145131"/>
                  </a:lnTo>
                  <a:lnTo>
                    <a:pt x="32308" y="2092680"/>
                  </a:lnTo>
                  <a:lnTo>
                    <a:pt x="29591" y="2040331"/>
                  </a:lnTo>
                  <a:lnTo>
                    <a:pt x="27114" y="1988070"/>
                  </a:lnTo>
                  <a:lnTo>
                    <a:pt x="24904" y="1935873"/>
                  </a:lnTo>
                  <a:lnTo>
                    <a:pt x="22961" y="1883727"/>
                  </a:lnTo>
                  <a:lnTo>
                    <a:pt x="21297" y="1831632"/>
                  </a:lnTo>
                  <a:lnTo>
                    <a:pt x="19913" y="1779549"/>
                  </a:lnTo>
                  <a:lnTo>
                    <a:pt x="18834" y="1727492"/>
                  </a:lnTo>
                  <a:lnTo>
                    <a:pt x="18046" y="1675434"/>
                  </a:lnTo>
                  <a:lnTo>
                    <a:pt x="17564" y="1623352"/>
                  </a:lnTo>
                  <a:lnTo>
                    <a:pt x="17399" y="1571244"/>
                  </a:lnTo>
                  <a:lnTo>
                    <a:pt x="17551" y="1521587"/>
                  </a:lnTo>
                  <a:lnTo>
                    <a:pt x="17970" y="1472006"/>
                  </a:lnTo>
                  <a:lnTo>
                    <a:pt x="18656" y="1422527"/>
                  </a:lnTo>
                  <a:lnTo>
                    <a:pt x="19621" y="1373111"/>
                  </a:lnTo>
                  <a:lnTo>
                    <a:pt x="20840" y="1323759"/>
                  </a:lnTo>
                  <a:lnTo>
                    <a:pt x="22313" y="1274457"/>
                  </a:lnTo>
                  <a:lnTo>
                    <a:pt x="24028" y="1225194"/>
                  </a:lnTo>
                  <a:lnTo>
                    <a:pt x="25971" y="1175956"/>
                  </a:lnTo>
                  <a:lnTo>
                    <a:pt x="28168" y="1126744"/>
                  </a:lnTo>
                  <a:lnTo>
                    <a:pt x="30581" y="1077544"/>
                  </a:lnTo>
                  <a:lnTo>
                    <a:pt x="33210" y="1028331"/>
                  </a:lnTo>
                  <a:lnTo>
                    <a:pt x="36055" y="979106"/>
                  </a:lnTo>
                  <a:lnTo>
                    <a:pt x="39103" y="929855"/>
                  </a:lnTo>
                  <a:lnTo>
                    <a:pt x="42341" y="880554"/>
                  </a:lnTo>
                  <a:lnTo>
                    <a:pt x="45783" y="831215"/>
                  </a:lnTo>
                  <a:lnTo>
                    <a:pt x="49403" y="781812"/>
                  </a:lnTo>
                  <a:lnTo>
                    <a:pt x="52476" y="733171"/>
                  </a:lnTo>
                  <a:lnTo>
                    <a:pt x="55956" y="684428"/>
                  </a:lnTo>
                  <a:lnTo>
                    <a:pt x="59829" y="635609"/>
                  </a:lnTo>
                  <a:lnTo>
                    <a:pt x="64071" y="586740"/>
                  </a:lnTo>
                  <a:lnTo>
                    <a:pt x="68681" y="537883"/>
                  </a:lnTo>
                  <a:lnTo>
                    <a:pt x="73621" y="489064"/>
                  </a:lnTo>
                  <a:lnTo>
                    <a:pt x="78892" y="440321"/>
                  </a:lnTo>
                  <a:lnTo>
                    <a:pt x="84467" y="391668"/>
                  </a:lnTo>
                  <a:lnTo>
                    <a:pt x="96913" y="293611"/>
                  </a:lnTo>
                  <a:lnTo>
                    <a:pt x="103238" y="244703"/>
                  </a:lnTo>
                  <a:lnTo>
                    <a:pt x="109804" y="195834"/>
                  </a:lnTo>
                  <a:lnTo>
                    <a:pt x="116713" y="146977"/>
                  </a:lnTo>
                  <a:lnTo>
                    <a:pt x="124104" y="98069"/>
                  </a:lnTo>
                  <a:lnTo>
                    <a:pt x="132118" y="49085"/>
                  </a:lnTo>
                  <a:lnTo>
                    <a:pt x="140855" y="0"/>
                  </a:lnTo>
                  <a:close/>
                </a:path>
                <a:path w="497840" h="4382134">
                  <a:moveTo>
                    <a:pt x="497471" y="4381512"/>
                  </a:moveTo>
                  <a:lnTo>
                    <a:pt x="473011" y="4298848"/>
                  </a:lnTo>
                  <a:lnTo>
                    <a:pt x="461467" y="4250258"/>
                  </a:lnTo>
                  <a:lnTo>
                    <a:pt x="450773" y="4201363"/>
                  </a:lnTo>
                  <a:lnTo>
                    <a:pt x="441083" y="4152912"/>
                  </a:lnTo>
                  <a:lnTo>
                    <a:pt x="422059" y="4103014"/>
                  </a:lnTo>
                  <a:lnTo>
                    <a:pt x="403402" y="4052252"/>
                  </a:lnTo>
                  <a:lnTo>
                    <a:pt x="385114" y="4000817"/>
                  </a:lnTo>
                  <a:lnTo>
                    <a:pt x="367195" y="3948963"/>
                  </a:lnTo>
                  <a:lnTo>
                    <a:pt x="349643" y="3896868"/>
                  </a:lnTo>
                  <a:lnTo>
                    <a:pt x="334416" y="3849941"/>
                  </a:lnTo>
                  <a:lnTo>
                    <a:pt x="319633" y="3802875"/>
                  </a:lnTo>
                  <a:lnTo>
                    <a:pt x="305269" y="3755669"/>
                  </a:lnTo>
                  <a:lnTo>
                    <a:pt x="291325" y="3708349"/>
                  </a:lnTo>
                  <a:lnTo>
                    <a:pt x="277799" y="3660914"/>
                  </a:lnTo>
                  <a:lnTo>
                    <a:pt x="264693" y="3613366"/>
                  </a:lnTo>
                  <a:lnTo>
                    <a:pt x="251993" y="3565715"/>
                  </a:lnTo>
                  <a:lnTo>
                    <a:pt x="239725" y="3517963"/>
                  </a:lnTo>
                  <a:lnTo>
                    <a:pt x="227850" y="3470135"/>
                  </a:lnTo>
                  <a:lnTo>
                    <a:pt x="216395" y="3422218"/>
                  </a:lnTo>
                  <a:lnTo>
                    <a:pt x="205333" y="3374225"/>
                  </a:lnTo>
                  <a:lnTo>
                    <a:pt x="194691" y="3326155"/>
                  </a:lnTo>
                  <a:lnTo>
                    <a:pt x="184442" y="3278035"/>
                  </a:lnTo>
                  <a:lnTo>
                    <a:pt x="174599" y="3229851"/>
                  </a:lnTo>
                  <a:lnTo>
                    <a:pt x="165138" y="3181629"/>
                  </a:lnTo>
                  <a:lnTo>
                    <a:pt x="156095" y="3133344"/>
                  </a:lnTo>
                  <a:lnTo>
                    <a:pt x="146151" y="3086214"/>
                  </a:lnTo>
                  <a:lnTo>
                    <a:pt x="136893" y="3038576"/>
                  </a:lnTo>
                  <a:lnTo>
                    <a:pt x="128282" y="2990507"/>
                  </a:lnTo>
                  <a:lnTo>
                    <a:pt x="120281" y="2942082"/>
                  </a:lnTo>
                  <a:lnTo>
                    <a:pt x="112839" y="2893377"/>
                  </a:lnTo>
                  <a:lnTo>
                    <a:pt x="105943" y="2844457"/>
                  </a:lnTo>
                  <a:lnTo>
                    <a:pt x="99542" y="2795397"/>
                  </a:lnTo>
                  <a:lnTo>
                    <a:pt x="93611" y="2746248"/>
                  </a:lnTo>
                  <a:lnTo>
                    <a:pt x="80581" y="2694127"/>
                  </a:lnTo>
                  <a:lnTo>
                    <a:pt x="67132" y="2642438"/>
                  </a:lnTo>
                  <a:lnTo>
                    <a:pt x="53962" y="2590444"/>
                  </a:lnTo>
                  <a:lnTo>
                    <a:pt x="41795" y="2537460"/>
                  </a:lnTo>
                  <a:lnTo>
                    <a:pt x="46901" y="2587752"/>
                  </a:lnTo>
                  <a:lnTo>
                    <a:pt x="52336" y="2638031"/>
                  </a:lnTo>
                  <a:lnTo>
                    <a:pt x="58077" y="2688298"/>
                  </a:lnTo>
                  <a:lnTo>
                    <a:pt x="64147" y="2738526"/>
                  </a:lnTo>
                  <a:lnTo>
                    <a:pt x="70523" y="2788704"/>
                  </a:lnTo>
                  <a:lnTo>
                    <a:pt x="77228" y="2838831"/>
                  </a:lnTo>
                  <a:lnTo>
                    <a:pt x="84239" y="2888907"/>
                  </a:lnTo>
                  <a:lnTo>
                    <a:pt x="91579" y="2938894"/>
                  </a:lnTo>
                  <a:lnTo>
                    <a:pt x="99225" y="2988805"/>
                  </a:lnTo>
                  <a:lnTo>
                    <a:pt x="107200" y="3038627"/>
                  </a:lnTo>
                  <a:lnTo>
                    <a:pt x="115481" y="3088335"/>
                  </a:lnTo>
                  <a:lnTo>
                    <a:pt x="124091" y="3137916"/>
                  </a:lnTo>
                  <a:lnTo>
                    <a:pt x="133388" y="3186747"/>
                  </a:lnTo>
                  <a:lnTo>
                    <a:pt x="143027" y="3235502"/>
                  </a:lnTo>
                  <a:lnTo>
                    <a:pt x="152984" y="3284169"/>
                  </a:lnTo>
                  <a:lnTo>
                    <a:pt x="163283" y="3332759"/>
                  </a:lnTo>
                  <a:lnTo>
                    <a:pt x="173913" y="3381248"/>
                  </a:lnTo>
                  <a:lnTo>
                    <a:pt x="184899" y="3429660"/>
                  </a:lnTo>
                  <a:lnTo>
                    <a:pt x="196227" y="3477958"/>
                  </a:lnTo>
                  <a:lnTo>
                    <a:pt x="207911" y="3526155"/>
                  </a:lnTo>
                  <a:lnTo>
                    <a:pt x="219938" y="3574250"/>
                  </a:lnTo>
                  <a:lnTo>
                    <a:pt x="232346" y="3622243"/>
                  </a:lnTo>
                  <a:lnTo>
                    <a:pt x="245110" y="3670109"/>
                  </a:lnTo>
                  <a:lnTo>
                    <a:pt x="258241" y="3717848"/>
                  </a:lnTo>
                  <a:lnTo>
                    <a:pt x="271754" y="3765473"/>
                  </a:lnTo>
                  <a:lnTo>
                    <a:pt x="285648" y="3812959"/>
                  </a:lnTo>
                  <a:lnTo>
                    <a:pt x="299923" y="3860317"/>
                  </a:lnTo>
                  <a:lnTo>
                    <a:pt x="314591" y="3907536"/>
                  </a:lnTo>
                  <a:lnTo>
                    <a:pt x="329666" y="3953967"/>
                  </a:lnTo>
                  <a:lnTo>
                    <a:pt x="345186" y="4000576"/>
                  </a:lnTo>
                  <a:lnTo>
                    <a:pt x="361175" y="4047299"/>
                  </a:lnTo>
                  <a:lnTo>
                    <a:pt x="377647" y="4094048"/>
                  </a:lnTo>
                  <a:lnTo>
                    <a:pt x="394614" y="4140708"/>
                  </a:lnTo>
                  <a:lnTo>
                    <a:pt x="412102" y="4187215"/>
                  </a:lnTo>
                  <a:lnTo>
                    <a:pt x="430123" y="4233481"/>
                  </a:lnTo>
                  <a:lnTo>
                    <a:pt x="448703" y="4279404"/>
                  </a:lnTo>
                  <a:lnTo>
                    <a:pt x="461035" y="4303928"/>
                  </a:lnTo>
                  <a:lnTo>
                    <a:pt x="473087" y="4329315"/>
                  </a:lnTo>
                  <a:lnTo>
                    <a:pt x="497471" y="438151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7447" y="6480048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968" y="6502907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4672" y="5820155"/>
              <a:ext cx="200025" cy="892175"/>
            </a:xfrm>
            <a:custGeom>
              <a:avLst/>
              <a:gdLst/>
              <a:ahLst/>
              <a:cxnLst/>
              <a:rect l="l" t="t" r="r" b="b"/>
              <a:pathLst>
                <a:path w="200025" h="892175">
                  <a:moveTo>
                    <a:pt x="30480" y="188976"/>
                  </a:moveTo>
                  <a:lnTo>
                    <a:pt x="28714" y="159334"/>
                  </a:lnTo>
                  <a:lnTo>
                    <a:pt x="27813" y="130111"/>
                  </a:lnTo>
                  <a:lnTo>
                    <a:pt x="27470" y="101752"/>
                  </a:lnTo>
                  <a:lnTo>
                    <a:pt x="27432" y="74676"/>
                  </a:lnTo>
                  <a:lnTo>
                    <a:pt x="21424" y="54864"/>
                  </a:lnTo>
                  <a:lnTo>
                    <a:pt x="14859" y="36195"/>
                  </a:lnTo>
                  <a:lnTo>
                    <a:pt x="7708" y="18097"/>
                  </a:lnTo>
                  <a:lnTo>
                    <a:pt x="0" y="0"/>
                  </a:lnTo>
                  <a:lnTo>
                    <a:pt x="0" y="102108"/>
                  </a:lnTo>
                  <a:lnTo>
                    <a:pt x="2590" y="111810"/>
                  </a:lnTo>
                  <a:lnTo>
                    <a:pt x="5905" y="122491"/>
                  </a:lnTo>
                  <a:lnTo>
                    <a:pt x="10071" y="134048"/>
                  </a:lnTo>
                  <a:lnTo>
                    <a:pt x="15240" y="146304"/>
                  </a:lnTo>
                  <a:lnTo>
                    <a:pt x="19113" y="157264"/>
                  </a:lnTo>
                  <a:lnTo>
                    <a:pt x="23431" y="167640"/>
                  </a:lnTo>
                  <a:lnTo>
                    <a:pt x="27444" y="178028"/>
                  </a:lnTo>
                  <a:lnTo>
                    <a:pt x="30480" y="188976"/>
                  </a:lnTo>
                  <a:close/>
                </a:path>
                <a:path w="200025" h="892175">
                  <a:moveTo>
                    <a:pt x="199644" y="891552"/>
                  </a:moveTo>
                  <a:lnTo>
                    <a:pt x="179489" y="846239"/>
                  </a:lnTo>
                  <a:lnTo>
                    <a:pt x="160934" y="800125"/>
                  </a:lnTo>
                  <a:lnTo>
                    <a:pt x="143789" y="753503"/>
                  </a:lnTo>
                  <a:lnTo>
                    <a:pt x="127800" y="706666"/>
                  </a:lnTo>
                  <a:lnTo>
                    <a:pt x="112776" y="659904"/>
                  </a:lnTo>
                  <a:lnTo>
                    <a:pt x="101815" y="635914"/>
                  </a:lnTo>
                  <a:lnTo>
                    <a:pt x="112776" y="659892"/>
                  </a:lnTo>
                  <a:lnTo>
                    <a:pt x="110934" y="654164"/>
                  </a:lnTo>
                  <a:lnTo>
                    <a:pt x="109537" y="648271"/>
                  </a:lnTo>
                  <a:lnTo>
                    <a:pt x="107835" y="642112"/>
                  </a:lnTo>
                  <a:lnTo>
                    <a:pt x="105156" y="635508"/>
                  </a:lnTo>
                  <a:lnTo>
                    <a:pt x="91605" y="587044"/>
                  </a:lnTo>
                  <a:lnTo>
                    <a:pt x="79400" y="538175"/>
                  </a:lnTo>
                  <a:lnTo>
                    <a:pt x="68516" y="488988"/>
                  </a:lnTo>
                  <a:lnTo>
                    <a:pt x="58953" y="439534"/>
                  </a:lnTo>
                  <a:lnTo>
                    <a:pt x="50698" y="389877"/>
                  </a:lnTo>
                  <a:lnTo>
                    <a:pt x="43738" y="340080"/>
                  </a:lnTo>
                  <a:lnTo>
                    <a:pt x="38049" y="290220"/>
                  </a:lnTo>
                  <a:lnTo>
                    <a:pt x="33642" y="240334"/>
                  </a:lnTo>
                  <a:lnTo>
                    <a:pt x="30480" y="190500"/>
                  </a:lnTo>
                  <a:lnTo>
                    <a:pt x="27241" y="178879"/>
                  </a:lnTo>
                  <a:lnTo>
                    <a:pt x="18478" y="157924"/>
                  </a:lnTo>
                  <a:lnTo>
                    <a:pt x="15240" y="146304"/>
                  </a:lnTo>
                  <a:lnTo>
                    <a:pt x="10071" y="134924"/>
                  </a:lnTo>
                  <a:lnTo>
                    <a:pt x="5905" y="123825"/>
                  </a:lnTo>
                  <a:lnTo>
                    <a:pt x="2590" y="113309"/>
                  </a:lnTo>
                  <a:lnTo>
                    <a:pt x="0" y="103632"/>
                  </a:lnTo>
                  <a:lnTo>
                    <a:pt x="469" y="154482"/>
                  </a:lnTo>
                  <a:lnTo>
                    <a:pt x="1968" y="205117"/>
                  </a:lnTo>
                  <a:lnTo>
                    <a:pt x="4546" y="255511"/>
                  </a:lnTo>
                  <a:lnTo>
                    <a:pt x="8305" y="305638"/>
                  </a:lnTo>
                  <a:lnTo>
                    <a:pt x="13322" y="355473"/>
                  </a:lnTo>
                  <a:lnTo>
                    <a:pt x="19672" y="404990"/>
                  </a:lnTo>
                  <a:lnTo>
                    <a:pt x="27432" y="454152"/>
                  </a:lnTo>
                  <a:lnTo>
                    <a:pt x="38379" y="481825"/>
                  </a:lnTo>
                  <a:lnTo>
                    <a:pt x="59143" y="537743"/>
                  </a:lnTo>
                  <a:lnTo>
                    <a:pt x="70104" y="565404"/>
                  </a:lnTo>
                  <a:lnTo>
                    <a:pt x="58470" y="537527"/>
                  </a:lnTo>
                  <a:lnTo>
                    <a:pt x="47993" y="509206"/>
                  </a:lnTo>
                  <a:lnTo>
                    <a:pt x="37515" y="481190"/>
                  </a:lnTo>
                  <a:lnTo>
                    <a:pt x="25895" y="454152"/>
                  </a:lnTo>
                  <a:lnTo>
                    <a:pt x="35598" y="502615"/>
                  </a:lnTo>
                  <a:lnTo>
                    <a:pt x="46278" y="551497"/>
                  </a:lnTo>
                  <a:lnTo>
                    <a:pt x="57835" y="600100"/>
                  </a:lnTo>
                  <a:lnTo>
                    <a:pt x="70104" y="647712"/>
                  </a:lnTo>
                  <a:lnTo>
                    <a:pt x="100774" y="725538"/>
                  </a:lnTo>
                  <a:lnTo>
                    <a:pt x="119697" y="767880"/>
                  </a:lnTo>
                  <a:lnTo>
                    <a:pt x="139128" y="809713"/>
                  </a:lnTo>
                  <a:lnTo>
                    <a:pt x="159143" y="850963"/>
                  </a:lnTo>
                  <a:lnTo>
                    <a:pt x="179832" y="891552"/>
                  </a:lnTo>
                  <a:lnTo>
                    <a:pt x="199644" y="8915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1376172"/>
            <a:ext cx="1313815" cy="5340350"/>
            <a:chOff x="0" y="1376172"/>
            <a:chExt cx="1313815" cy="5340350"/>
          </a:xfrm>
        </p:grpSpPr>
        <p:sp>
          <p:nvSpPr>
            <p:cNvPr id="13" name="object 13"/>
            <p:cNvSpPr/>
            <p:nvPr/>
          </p:nvSpPr>
          <p:spPr>
            <a:xfrm>
              <a:off x="0" y="1376172"/>
              <a:ext cx="151130" cy="5340350"/>
            </a:xfrm>
            <a:custGeom>
              <a:avLst/>
              <a:gdLst/>
              <a:ahLst/>
              <a:cxnLst/>
              <a:rect l="l" t="t" r="r" b="b"/>
              <a:pathLst>
                <a:path w="151130" h="5340350">
                  <a:moveTo>
                    <a:pt x="0" y="5340096"/>
                  </a:moveTo>
                  <a:lnTo>
                    <a:pt x="150876" y="5340096"/>
                  </a:lnTo>
                  <a:lnTo>
                    <a:pt x="150876" y="0"/>
                  </a:lnTo>
                  <a:lnTo>
                    <a:pt x="0" y="0"/>
                  </a:lnTo>
                  <a:lnTo>
                    <a:pt x="0" y="534009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647443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356612" y="1557021"/>
            <a:ext cx="18942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0" spc="5" dirty="0">
                <a:solidFill>
                  <a:srgbClr val="262626"/>
                </a:solidFill>
                <a:latin typeface="Times New Roman"/>
                <a:cs typeface="Times New Roman"/>
              </a:rPr>
              <a:t>LỜI </a:t>
            </a:r>
            <a:r>
              <a:rPr sz="2450" b="0" spc="15" dirty="0">
                <a:solidFill>
                  <a:srgbClr val="262626"/>
                </a:solidFill>
                <a:latin typeface="Times New Roman"/>
                <a:cs typeface="Times New Roman"/>
              </a:rPr>
              <a:t>MỞ</a:t>
            </a:r>
            <a:r>
              <a:rPr sz="2450" b="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450" b="0" spc="15" dirty="0">
                <a:solidFill>
                  <a:srgbClr val="262626"/>
                </a:solidFill>
                <a:latin typeface="Times New Roman"/>
                <a:cs typeface="Times New Roman"/>
              </a:rPr>
              <a:t>ĐẦU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690" y="1979029"/>
            <a:ext cx="9367520" cy="414382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Wingdings" pitchFamily="2" charset="2"/>
              <a:buChar char="v"/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Không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biết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tạo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báo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cáo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nhanh,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chuẩn, đúng ý</a:t>
            </a:r>
            <a:r>
              <a:rPr sz="1950" spc="-14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sếp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Wingdings" pitchFamily="2" charset="2"/>
              <a:buChar char="v"/>
            </a:pP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Giải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quyết công việc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quá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lâu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với các công việc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lặp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đi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lặp</a:t>
            </a:r>
            <a:r>
              <a:rPr sz="1950" spc="-18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lại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Số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liệu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lộn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xộn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không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thể thống</a:t>
            </a:r>
            <a:r>
              <a:rPr sz="1950" spc="-15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kê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Wingdings" pitchFamily="2" charset="2"/>
              <a:buChar char="v"/>
            </a:pPr>
            <a:r>
              <a:rPr sz="195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Bảng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 tính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nặng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nề vì quá nhiều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công</a:t>
            </a:r>
            <a:r>
              <a:rPr sz="1950" spc="-3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thức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Số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liệu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không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thể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liên kết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giữa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các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bộ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phận, phòng</a:t>
            </a:r>
            <a:r>
              <a:rPr sz="1950" spc="114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ban….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Chưa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hiểu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rõ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bản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chất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hàm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nên không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hiểu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tại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sao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kết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quả</a:t>
            </a:r>
            <a:r>
              <a:rPr sz="1950" spc="15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sai</a:t>
            </a: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Không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biết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khi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nào thì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dùng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hàm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nào vào công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việc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đang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gặp</a:t>
            </a:r>
            <a:r>
              <a:rPr sz="1950" spc="9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phải</a:t>
            </a: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ts val="2140"/>
              </a:lnSpc>
              <a:spcBef>
                <a:spcPts val="860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Thành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thạo Excel để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quản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lý giấy tờ sổ sách thu chi,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quản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lý bán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hàng kinh doanh, quản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lý 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nhân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sự,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tiền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lương,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quản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lý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kho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hàng,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hàng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hóa,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quản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lý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tài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chính, phân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tích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dòng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tiền,</a:t>
            </a:r>
            <a:r>
              <a:rPr sz="1950" spc="-2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thẩm 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định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giá,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lãi </a:t>
            </a:r>
            <a:r>
              <a:rPr sz="1950" spc="-25" dirty="0">
                <a:solidFill>
                  <a:srgbClr val="3F3F3F"/>
                </a:solidFill>
                <a:latin typeface="Times New Roman"/>
                <a:cs typeface="Times New Roman"/>
              </a:rPr>
              <a:t>vay,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các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hoạt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động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của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cơ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quan doanh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nghiệp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tổ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chức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hay công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việc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cá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nhân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đều 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được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dùng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bằng</a:t>
            </a:r>
            <a:r>
              <a:rPr sz="1950" spc="-2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12700" marR="74930">
              <a:lnSpc>
                <a:spcPct val="91500"/>
              </a:lnSpc>
              <a:spcBef>
                <a:spcPts val="775"/>
              </a:spcBef>
            </a:pP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0" y="1057655"/>
            <a:ext cx="10058400" cy="269304"/>
          </a:xfrm>
          <a:prstGeom prst="rect">
            <a:avLst/>
          </a:prstGeom>
          <a:ln w="13715">
            <a:solidFill>
              <a:srgbClr val="771F08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	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7328" y="1717038"/>
            <a:ext cx="14224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FDFFFF"/>
                </a:solidFill>
                <a:latin typeface="Caladea"/>
                <a:cs typeface="Caladea"/>
              </a:rPr>
              <a:t>2</a:t>
            </a:r>
            <a:endParaRPr sz="165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366" y="1053846"/>
            <a:ext cx="9501505" cy="5666740"/>
            <a:chOff x="559366" y="1053846"/>
            <a:chExt cx="9501505" cy="5666740"/>
          </a:xfrm>
        </p:grpSpPr>
        <p:sp>
          <p:nvSpPr>
            <p:cNvPr id="3" name="object 3"/>
            <p:cNvSpPr/>
            <p:nvPr/>
          </p:nvSpPr>
          <p:spPr>
            <a:xfrm>
              <a:off x="7731251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26480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366" y="1521740"/>
              <a:ext cx="7956647" cy="383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6480" y="1928812"/>
            <a:ext cx="9425940" cy="4300023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1005"/>
              </a:spcBef>
              <a:buAutoNum type="romanUcPeriod" startAt="6"/>
              <a:tabLst>
                <a:tab pos="482600" algn="l"/>
                <a:tab pos="483234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TÊN</a:t>
            </a:r>
            <a:r>
              <a:rPr sz="195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VÙNG</a:t>
            </a:r>
            <a:endParaRPr sz="1950" dirty="0">
              <a:latin typeface="Times New Roman"/>
              <a:cs typeface="Times New Roman"/>
            </a:endParaRPr>
          </a:p>
          <a:p>
            <a:pPr marL="483234" marR="5080">
              <a:lnSpc>
                <a:spcPct val="111800"/>
              </a:lnSpc>
              <a:spcBef>
                <a:spcPts val="635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là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tập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hợp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nhiều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ô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được chọn, được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ký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hiệu bởi địa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chỉ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đầu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tiên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và cuối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cùng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trong 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chọn,</a:t>
            </a:r>
            <a:r>
              <a:rPr sz="1950" spc="-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kết</a:t>
            </a:r>
            <a:r>
              <a:rPr sz="1950" spc="-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hợp</a:t>
            </a:r>
            <a:r>
              <a:rPr sz="1950" spc="2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dấu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“:”,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ví</a:t>
            </a:r>
            <a:r>
              <a:rPr sz="1950" spc="-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dụ</a:t>
            </a:r>
            <a:r>
              <a:rPr sz="1950" spc="-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A1:C10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là</a:t>
            </a:r>
            <a:r>
              <a:rPr sz="1950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từ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ô</a:t>
            </a:r>
            <a:r>
              <a:rPr sz="1950" spc="-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A1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đến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ô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C10</a:t>
            </a:r>
            <a:endParaRPr sz="1950" dirty="0">
              <a:latin typeface="Times New Roman"/>
              <a:cs typeface="Times New Roman"/>
            </a:endParaRPr>
          </a:p>
          <a:p>
            <a:pPr marL="750570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vùng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Chọn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trỏ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chuột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vào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giữa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1 ô đầu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tiên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và quét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ra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một</a:t>
            </a:r>
            <a:r>
              <a:rPr sz="1950" spc="-16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endParaRPr sz="1950" dirty="0">
              <a:latin typeface="Times New Roman"/>
              <a:cs typeface="Times New Roman"/>
            </a:endParaRPr>
          </a:p>
          <a:p>
            <a:pPr marL="746760" marR="248920" lvl="1" indent="-342900">
              <a:lnSpc>
                <a:spcPct val="111800"/>
              </a:lnSpc>
              <a:spcBef>
                <a:spcPts val="49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vùng nhanh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Chọn ô 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đầu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tiên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 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giữ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SHIFT đồng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thời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ô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cuối cùng,</a:t>
            </a:r>
            <a:r>
              <a:rPr sz="1950" spc="-229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hoặc 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Ctrl+ Shift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End (chỉ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áp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dụng cho vùng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có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dữ</a:t>
            </a:r>
            <a:r>
              <a:rPr sz="1950" spc="-19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liệu)</a:t>
            </a:r>
            <a:endParaRPr sz="1950" dirty="0">
              <a:latin typeface="Times New Roman"/>
              <a:cs typeface="Times New Roman"/>
            </a:endParaRPr>
          </a:p>
          <a:p>
            <a:pPr marL="746760" marR="909319" lvl="1" indent="-342900">
              <a:lnSpc>
                <a:spcPct val="111800"/>
              </a:lnSpc>
              <a:spcBef>
                <a:spcPts val="49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Đặt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Quét chọn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cần </a:t>
            </a:r>
            <a:r>
              <a:rPr sz="195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đặt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tên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 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gõ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vào ô </a:t>
            </a:r>
            <a:r>
              <a:rPr sz="195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NameBox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lang="vi-VN" sz="1950" spc="-15" dirty="0">
                <a:solidFill>
                  <a:srgbClr val="3F3F3F"/>
                </a:solidFill>
                <a:latin typeface="FontAwesome"/>
                <a:cs typeface="Times New Roman"/>
              </a:rPr>
              <a:t>-&gt;</a:t>
            </a:r>
            <a:r>
              <a:rPr sz="1950" spc="-1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Enter  (hoặc chuột phải vào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 chọn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và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chọn Define</a:t>
            </a:r>
            <a:r>
              <a:rPr sz="1950" spc="-17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Name)</a:t>
            </a:r>
            <a:endParaRPr sz="1950" dirty="0">
              <a:latin typeface="Times New Roman"/>
              <a:cs typeface="Times New Roman"/>
            </a:endParaRPr>
          </a:p>
          <a:p>
            <a:pPr marL="746125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Quy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tắc đặt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tên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: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tb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 Sheet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dấu chấm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Cột hoặc dòng hoặc</a:t>
            </a:r>
            <a:r>
              <a:rPr sz="1950" spc="-17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endParaRPr sz="1950" dirty="0">
              <a:latin typeface="Times New Roman"/>
              <a:cs typeface="Times New Roman"/>
            </a:endParaRPr>
          </a:p>
          <a:p>
            <a:pPr marL="1070610" indent="-285750">
              <a:lnSpc>
                <a:spcPct val="100000"/>
              </a:lnSpc>
              <a:spcBef>
                <a:spcPts val="1090"/>
              </a:spcBef>
              <a:buFont typeface="Wingdings" pitchFamily="2" charset="2"/>
              <a:buChar char="Ø"/>
            </a:pPr>
            <a:r>
              <a:rPr sz="1550" spc="20" dirty="0">
                <a:solidFill>
                  <a:srgbClr val="A5B591"/>
                </a:solidFill>
                <a:latin typeface="Courier New"/>
                <a:cs typeface="Courier New"/>
              </a:rPr>
              <a:t>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VD:</a:t>
            </a:r>
            <a:r>
              <a:rPr sz="1950" spc="35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tbNhatKy.MaCtu</a:t>
            </a:r>
            <a:endParaRPr sz="1950" dirty="0">
              <a:latin typeface="Times New Roman"/>
              <a:cs typeface="Times New Roman"/>
            </a:endParaRPr>
          </a:p>
          <a:p>
            <a:pPr marL="746125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92785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Gọi nhanh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nhấn phím F3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để gọi các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đã đặt</a:t>
            </a:r>
            <a:r>
              <a:rPr sz="1950" spc="-24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2" name="object 12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20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1CB0626A-BE2B-1246-831E-7C9CC7614D2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22670" y="1053846"/>
            <a:ext cx="3938270" cy="5666740"/>
            <a:chOff x="6122670" y="1053846"/>
            <a:chExt cx="3938270" cy="5666740"/>
          </a:xfrm>
        </p:grpSpPr>
        <p:sp>
          <p:nvSpPr>
            <p:cNvPr id="3" name="object 3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26480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075" y="1544580"/>
            <a:ext cx="7956647" cy="383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2619" y="2005109"/>
            <a:ext cx="26289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2600" algn="l"/>
              </a:tabLst>
            </a:pPr>
            <a:r>
              <a:rPr spc="10" dirty="0">
                <a:solidFill>
                  <a:srgbClr val="FF0000"/>
                </a:solidFill>
              </a:rPr>
              <a:t>VI.	</a:t>
            </a:r>
            <a:r>
              <a:rPr spc="20" dirty="0">
                <a:solidFill>
                  <a:srgbClr val="FF0000"/>
                </a:solidFill>
              </a:rPr>
              <a:t>TÊN VÙNG</a:t>
            </a:r>
            <a:r>
              <a:rPr spc="-114" dirty="0">
                <a:solidFill>
                  <a:srgbClr val="FF0000"/>
                </a:solidFill>
              </a:rPr>
              <a:t> </a:t>
            </a:r>
            <a:r>
              <a:rPr spc="10" dirty="0">
                <a:solidFill>
                  <a:srgbClr val="FF0000"/>
                </a:solidFill>
              </a:rPr>
              <a:t>(TIẾP)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4295" y="2283899"/>
            <a:ext cx="8022797" cy="1215717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6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30099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Chỉnh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sửa</a:t>
            </a:r>
            <a:r>
              <a:rPr sz="1950" b="1" spc="-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vùng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732790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7545" algn="l"/>
              </a:tabLst>
            </a:pP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C1: 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Thẻ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Formulas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 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Name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Manager</a:t>
            </a:r>
            <a:r>
              <a:rPr lang="vi-VN" sz="1950" spc="10" dirty="0">
                <a:solidFill>
                  <a:srgbClr val="3F3F3F"/>
                </a:solidFill>
                <a:latin typeface="FontAwesome"/>
                <a:cs typeface="Times New Roman"/>
              </a:rPr>
              <a:t> -&gt; 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Chọn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vùng </a:t>
            </a: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cần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dirty="0" err="1">
                <a:solidFill>
                  <a:srgbClr val="3F3F3F"/>
                </a:solidFill>
                <a:latin typeface="Times New Roman"/>
                <a:cs typeface="Times New Roman"/>
              </a:rPr>
              <a:t>sửa</a:t>
            </a:r>
            <a:r>
              <a:rPr lang="vi-VN" sz="1950" dirty="0">
                <a:solidFill>
                  <a:srgbClr val="3F3F3F"/>
                </a:solidFill>
                <a:latin typeface="FontAwesome"/>
                <a:cs typeface="Times New Roman"/>
              </a:rPr>
              <a:t>-&gt; </a:t>
            </a:r>
            <a:r>
              <a:rPr sz="1950" spc="-50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Edit</a:t>
            </a:r>
            <a:endParaRPr sz="1950" dirty="0">
              <a:latin typeface="Times New Roman"/>
              <a:cs typeface="Times New Roman"/>
            </a:endParaRPr>
          </a:p>
          <a:p>
            <a:pPr marL="732790" lvl="1" indent="-342900">
              <a:lnSpc>
                <a:spcPct val="100000"/>
              </a:lnSpc>
              <a:spcBef>
                <a:spcPts val="76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7545" algn="l"/>
              </a:tabLst>
            </a:pP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C2: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Hoặc nhấn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Ctrl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+F3</a:t>
            </a:r>
            <a:r>
              <a:rPr lang="vi-VN" sz="1950" b="1" spc="5" dirty="0">
                <a:solidFill>
                  <a:srgbClr val="3F3F3F"/>
                </a:solidFill>
                <a:latin typeface="FontAwesome"/>
                <a:cs typeface="Times New Roman"/>
              </a:rPr>
              <a:t> -&gt;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Edit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8095" y="3994403"/>
            <a:ext cx="3755390" cy="1640205"/>
            <a:chOff x="768095" y="3994403"/>
            <a:chExt cx="3755390" cy="1640205"/>
          </a:xfrm>
        </p:grpSpPr>
        <p:sp>
          <p:nvSpPr>
            <p:cNvPr id="11" name="object 11"/>
            <p:cNvSpPr/>
            <p:nvPr/>
          </p:nvSpPr>
          <p:spPr>
            <a:xfrm>
              <a:off x="784859" y="4008119"/>
              <a:ext cx="3721608" cy="16093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763" y="4005071"/>
              <a:ext cx="3733800" cy="1618615"/>
            </a:xfrm>
            <a:custGeom>
              <a:avLst/>
              <a:gdLst/>
              <a:ahLst/>
              <a:cxnLst/>
              <a:rect l="l" t="t" r="r" b="b"/>
              <a:pathLst>
                <a:path w="3733800" h="1618614">
                  <a:moveTo>
                    <a:pt x="0" y="0"/>
                  </a:moveTo>
                  <a:lnTo>
                    <a:pt x="3733800" y="0"/>
                  </a:lnTo>
                  <a:lnTo>
                    <a:pt x="3733800" y="1618487"/>
                  </a:lnTo>
                  <a:lnTo>
                    <a:pt x="0" y="1618487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269991" y="3204972"/>
            <a:ext cx="4744212" cy="3415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623815" y="4523232"/>
            <a:ext cx="570230" cy="780415"/>
            <a:chOff x="4623815" y="4523232"/>
            <a:chExt cx="570230" cy="780415"/>
          </a:xfrm>
        </p:grpSpPr>
        <p:sp>
          <p:nvSpPr>
            <p:cNvPr id="15" name="object 15"/>
            <p:cNvSpPr/>
            <p:nvPr/>
          </p:nvSpPr>
          <p:spPr>
            <a:xfrm>
              <a:off x="4631435" y="4530852"/>
              <a:ext cx="554990" cy="765175"/>
            </a:xfrm>
            <a:custGeom>
              <a:avLst/>
              <a:gdLst/>
              <a:ahLst/>
              <a:cxnLst/>
              <a:rect l="l" t="t" r="r" b="b"/>
              <a:pathLst>
                <a:path w="554989" h="765175">
                  <a:moveTo>
                    <a:pt x="16764" y="573024"/>
                  </a:moveTo>
                  <a:lnTo>
                    <a:pt x="0" y="573024"/>
                  </a:lnTo>
                  <a:lnTo>
                    <a:pt x="0" y="190500"/>
                  </a:lnTo>
                  <a:lnTo>
                    <a:pt x="16764" y="190500"/>
                  </a:lnTo>
                  <a:lnTo>
                    <a:pt x="16764" y="573024"/>
                  </a:lnTo>
                  <a:close/>
                </a:path>
                <a:path w="554989" h="765175">
                  <a:moveTo>
                    <a:pt x="68580" y="573024"/>
                  </a:moveTo>
                  <a:lnTo>
                    <a:pt x="35052" y="573024"/>
                  </a:lnTo>
                  <a:lnTo>
                    <a:pt x="35052" y="190500"/>
                  </a:lnTo>
                  <a:lnTo>
                    <a:pt x="68580" y="190500"/>
                  </a:lnTo>
                  <a:lnTo>
                    <a:pt x="68580" y="573024"/>
                  </a:lnTo>
                  <a:close/>
                </a:path>
                <a:path w="554989" h="765175">
                  <a:moveTo>
                    <a:pt x="277368" y="765048"/>
                  </a:moveTo>
                  <a:lnTo>
                    <a:pt x="277368" y="573024"/>
                  </a:lnTo>
                  <a:lnTo>
                    <a:pt x="86868" y="573024"/>
                  </a:lnTo>
                  <a:lnTo>
                    <a:pt x="86868" y="190500"/>
                  </a:lnTo>
                  <a:lnTo>
                    <a:pt x="277368" y="190500"/>
                  </a:lnTo>
                  <a:lnTo>
                    <a:pt x="277368" y="0"/>
                  </a:lnTo>
                  <a:lnTo>
                    <a:pt x="554736" y="382524"/>
                  </a:lnTo>
                  <a:lnTo>
                    <a:pt x="277368" y="765048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31435" y="4530852"/>
              <a:ext cx="554990" cy="765175"/>
            </a:xfrm>
            <a:custGeom>
              <a:avLst/>
              <a:gdLst/>
              <a:ahLst/>
              <a:cxnLst/>
              <a:rect l="l" t="t" r="r" b="b"/>
              <a:pathLst>
                <a:path w="554989" h="765175">
                  <a:moveTo>
                    <a:pt x="0" y="190500"/>
                  </a:moveTo>
                  <a:lnTo>
                    <a:pt x="16764" y="190500"/>
                  </a:lnTo>
                  <a:lnTo>
                    <a:pt x="16764" y="573024"/>
                  </a:lnTo>
                  <a:lnTo>
                    <a:pt x="0" y="573024"/>
                  </a:lnTo>
                  <a:lnTo>
                    <a:pt x="0" y="190500"/>
                  </a:lnTo>
                  <a:close/>
                </a:path>
                <a:path w="554989" h="765175">
                  <a:moveTo>
                    <a:pt x="35052" y="190500"/>
                  </a:moveTo>
                  <a:lnTo>
                    <a:pt x="68580" y="190500"/>
                  </a:lnTo>
                  <a:lnTo>
                    <a:pt x="68580" y="573024"/>
                  </a:lnTo>
                  <a:lnTo>
                    <a:pt x="35052" y="573024"/>
                  </a:lnTo>
                  <a:lnTo>
                    <a:pt x="35052" y="190500"/>
                  </a:lnTo>
                  <a:close/>
                </a:path>
                <a:path w="554989" h="765175">
                  <a:moveTo>
                    <a:pt x="86868" y="190500"/>
                  </a:moveTo>
                  <a:lnTo>
                    <a:pt x="277368" y="190500"/>
                  </a:lnTo>
                  <a:lnTo>
                    <a:pt x="277368" y="0"/>
                  </a:lnTo>
                  <a:lnTo>
                    <a:pt x="554736" y="382524"/>
                  </a:lnTo>
                  <a:lnTo>
                    <a:pt x="277368" y="765048"/>
                  </a:lnTo>
                  <a:lnTo>
                    <a:pt x="277368" y="573024"/>
                  </a:lnTo>
                  <a:lnTo>
                    <a:pt x="86868" y="573024"/>
                  </a:lnTo>
                  <a:lnTo>
                    <a:pt x="86868" y="190500"/>
                  </a:lnTo>
                  <a:close/>
                </a:path>
              </a:pathLst>
            </a:custGeom>
            <a:ln w="15240">
              <a:solidFill>
                <a:srgbClr val="778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0" name="object 2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21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8776825-F8DE-164F-849F-DCAFE77A207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8392" y="1057655"/>
            <a:ext cx="8760460" cy="5659120"/>
            <a:chOff x="1298392" y="1057655"/>
            <a:chExt cx="8760460" cy="5659120"/>
          </a:xfrm>
        </p:grpSpPr>
        <p:sp>
          <p:nvSpPr>
            <p:cNvPr id="3" name="object 3"/>
            <p:cNvSpPr/>
            <p:nvPr/>
          </p:nvSpPr>
          <p:spPr>
            <a:xfrm>
              <a:off x="6117336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8392" y="1636403"/>
              <a:ext cx="5904230" cy="337820"/>
            </a:xfrm>
            <a:custGeom>
              <a:avLst/>
              <a:gdLst/>
              <a:ahLst/>
              <a:cxnLst/>
              <a:rect l="l" t="t" r="r" b="b"/>
              <a:pathLst>
                <a:path w="5904230" h="337819">
                  <a:moveTo>
                    <a:pt x="156358" y="291410"/>
                  </a:moveTo>
                  <a:lnTo>
                    <a:pt x="0" y="291410"/>
                  </a:lnTo>
                  <a:lnTo>
                    <a:pt x="0" y="55338"/>
                  </a:lnTo>
                  <a:lnTo>
                    <a:pt x="141336" y="55338"/>
                  </a:lnTo>
                  <a:lnTo>
                    <a:pt x="156157" y="57446"/>
                  </a:lnTo>
                  <a:lnTo>
                    <a:pt x="166744" y="63769"/>
                  </a:lnTo>
                  <a:lnTo>
                    <a:pt x="173096" y="74308"/>
                  </a:lnTo>
                  <a:lnTo>
                    <a:pt x="175213" y="89063"/>
                  </a:lnTo>
                  <a:lnTo>
                    <a:pt x="175213" y="107458"/>
                  </a:lnTo>
                  <a:lnTo>
                    <a:pt x="52272" y="107458"/>
                  </a:lnTo>
                  <a:lnTo>
                    <a:pt x="52272" y="147161"/>
                  </a:lnTo>
                  <a:lnTo>
                    <a:pt x="175213" y="147161"/>
                  </a:lnTo>
                  <a:lnTo>
                    <a:pt x="175213" y="174196"/>
                  </a:lnTo>
                  <a:lnTo>
                    <a:pt x="181786" y="178475"/>
                  </a:lnTo>
                  <a:lnTo>
                    <a:pt x="186480" y="184874"/>
                  </a:lnTo>
                  <a:lnTo>
                    <a:pt x="189297" y="193393"/>
                  </a:lnTo>
                  <a:lnTo>
                    <a:pt x="189844" y="199587"/>
                  </a:lnTo>
                  <a:lnTo>
                    <a:pt x="52272" y="199587"/>
                  </a:lnTo>
                  <a:lnTo>
                    <a:pt x="52272" y="239290"/>
                  </a:lnTo>
                  <a:lnTo>
                    <a:pt x="190236" y="239290"/>
                  </a:lnTo>
                  <a:lnTo>
                    <a:pt x="190236" y="257685"/>
                  </a:lnTo>
                  <a:lnTo>
                    <a:pt x="188119" y="272440"/>
                  </a:lnTo>
                  <a:lnTo>
                    <a:pt x="181767" y="282978"/>
                  </a:lnTo>
                  <a:lnTo>
                    <a:pt x="171180" y="289302"/>
                  </a:lnTo>
                  <a:lnTo>
                    <a:pt x="156358" y="291410"/>
                  </a:lnTo>
                  <a:close/>
                </a:path>
                <a:path w="5904230" h="337819">
                  <a:moveTo>
                    <a:pt x="175213" y="147161"/>
                  </a:moveTo>
                  <a:lnTo>
                    <a:pt x="122941" y="147161"/>
                  </a:lnTo>
                  <a:lnTo>
                    <a:pt x="122941" y="107458"/>
                  </a:lnTo>
                  <a:lnTo>
                    <a:pt x="175213" y="107458"/>
                  </a:lnTo>
                  <a:lnTo>
                    <a:pt x="175213" y="147161"/>
                  </a:lnTo>
                  <a:close/>
                </a:path>
                <a:path w="5904230" h="337819">
                  <a:moveTo>
                    <a:pt x="190236" y="239290"/>
                  </a:moveTo>
                  <a:lnTo>
                    <a:pt x="137963" y="239290"/>
                  </a:lnTo>
                  <a:lnTo>
                    <a:pt x="137963" y="199587"/>
                  </a:lnTo>
                  <a:lnTo>
                    <a:pt x="189844" y="199587"/>
                  </a:lnTo>
                  <a:lnTo>
                    <a:pt x="190236" y="204033"/>
                  </a:lnTo>
                  <a:lnTo>
                    <a:pt x="190236" y="239290"/>
                  </a:lnTo>
                  <a:close/>
                </a:path>
                <a:path w="5904230" h="337819">
                  <a:moveTo>
                    <a:pt x="268894" y="291410"/>
                  </a:moveTo>
                  <a:lnTo>
                    <a:pt x="216621" y="291410"/>
                  </a:lnTo>
                  <a:lnTo>
                    <a:pt x="216621" y="88909"/>
                  </a:lnTo>
                  <a:lnTo>
                    <a:pt x="218729" y="74155"/>
                  </a:lnTo>
                  <a:lnTo>
                    <a:pt x="225052" y="63616"/>
                  </a:lnTo>
                  <a:lnTo>
                    <a:pt x="235591" y="57293"/>
                  </a:lnTo>
                  <a:lnTo>
                    <a:pt x="250345" y="55185"/>
                  </a:lnTo>
                  <a:lnTo>
                    <a:pt x="372980" y="55185"/>
                  </a:lnTo>
                  <a:lnTo>
                    <a:pt x="387801" y="57293"/>
                  </a:lnTo>
                  <a:lnTo>
                    <a:pt x="398388" y="63616"/>
                  </a:lnTo>
                  <a:lnTo>
                    <a:pt x="404740" y="74155"/>
                  </a:lnTo>
                  <a:lnTo>
                    <a:pt x="406857" y="88909"/>
                  </a:lnTo>
                  <a:lnTo>
                    <a:pt x="406857" y="107305"/>
                  </a:lnTo>
                  <a:lnTo>
                    <a:pt x="268894" y="107305"/>
                  </a:lnTo>
                  <a:lnTo>
                    <a:pt x="268894" y="177819"/>
                  </a:lnTo>
                  <a:lnTo>
                    <a:pt x="406857" y="177819"/>
                  </a:lnTo>
                  <a:lnTo>
                    <a:pt x="406857" y="229939"/>
                  </a:lnTo>
                  <a:lnTo>
                    <a:pt x="268894" y="229939"/>
                  </a:lnTo>
                  <a:lnTo>
                    <a:pt x="268894" y="291410"/>
                  </a:lnTo>
                  <a:close/>
                </a:path>
                <a:path w="5904230" h="337819">
                  <a:moveTo>
                    <a:pt x="406857" y="177819"/>
                  </a:moveTo>
                  <a:lnTo>
                    <a:pt x="354585" y="177819"/>
                  </a:lnTo>
                  <a:lnTo>
                    <a:pt x="354585" y="107305"/>
                  </a:lnTo>
                  <a:lnTo>
                    <a:pt x="406857" y="107305"/>
                  </a:lnTo>
                  <a:lnTo>
                    <a:pt x="406857" y="177819"/>
                  </a:lnTo>
                  <a:close/>
                </a:path>
                <a:path w="5904230" h="337819">
                  <a:moveTo>
                    <a:pt x="406857" y="291410"/>
                  </a:moveTo>
                  <a:lnTo>
                    <a:pt x="354585" y="291410"/>
                  </a:lnTo>
                  <a:lnTo>
                    <a:pt x="354585" y="229939"/>
                  </a:lnTo>
                  <a:lnTo>
                    <a:pt x="406857" y="229939"/>
                  </a:lnTo>
                  <a:lnTo>
                    <a:pt x="406857" y="291410"/>
                  </a:lnTo>
                  <a:close/>
                </a:path>
                <a:path w="5904230" h="337819">
                  <a:moveTo>
                    <a:pt x="341555" y="46141"/>
                  </a:moveTo>
                  <a:lnTo>
                    <a:pt x="322144" y="46141"/>
                  </a:lnTo>
                  <a:lnTo>
                    <a:pt x="281617" y="20684"/>
                  </a:lnTo>
                  <a:lnTo>
                    <a:pt x="300044" y="1686"/>
                  </a:lnTo>
                  <a:lnTo>
                    <a:pt x="341555" y="46141"/>
                  </a:lnTo>
                  <a:close/>
                </a:path>
                <a:path w="5904230" h="337819">
                  <a:moveTo>
                    <a:pt x="485515" y="291410"/>
                  </a:moveTo>
                  <a:lnTo>
                    <a:pt x="433242" y="291410"/>
                  </a:lnTo>
                  <a:lnTo>
                    <a:pt x="433242" y="55338"/>
                  </a:lnTo>
                  <a:lnTo>
                    <a:pt x="485515" y="55338"/>
                  </a:lnTo>
                  <a:lnTo>
                    <a:pt x="485515" y="291410"/>
                  </a:lnTo>
                  <a:close/>
                </a:path>
                <a:path w="5904230" h="337819">
                  <a:moveTo>
                    <a:pt x="771689" y="291410"/>
                  </a:moveTo>
                  <a:lnTo>
                    <a:pt x="649055" y="291410"/>
                  </a:lnTo>
                  <a:lnTo>
                    <a:pt x="634300" y="289302"/>
                  </a:lnTo>
                  <a:lnTo>
                    <a:pt x="623761" y="282978"/>
                  </a:lnTo>
                  <a:lnTo>
                    <a:pt x="617438" y="272440"/>
                  </a:lnTo>
                  <a:lnTo>
                    <a:pt x="615330" y="257685"/>
                  </a:lnTo>
                  <a:lnTo>
                    <a:pt x="615330" y="89063"/>
                  </a:lnTo>
                  <a:lnTo>
                    <a:pt x="617438" y="74308"/>
                  </a:lnTo>
                  <a:lnTo>
                    <a:pt x="623761" y="63769"/>
                  </a:lnTo>
                  <a:lnTo>
                    <a:pt x="634300" y="57446"/>
                  </a:lnTo>
                  <a:lnTo>
                    <a:pt x="649055" y="55338"/>
                  </a:lnTo>
                  <a:lnTo>
                    <a:pt x="771689" y="55338"/>
                  </a:lnTo>
                  <a:lnTo>
                    <a:pt x="786511" y="57446"/>
                  </a:lnTo>
                  <a:lnTo>
                    <a:pt x="797097" y="63769"/>
                  </a:lnTo>
                  <a:lnTo>
                    <a:pt x="803450" y="74308"/>
                  </a:lnTo>
                  <a:lnTo>
                    <a:pt x="805567" y="89063"/>
                  </a:lnTo>
                  <a:lnTo>
                    <a:pt x="805567" y="107458"/>
                  </a:lnTo>
                  <a:lnTo>
                    <a:pt x="667603" y="107458"/>
                  </a:lnTo>
                  <a:lnTo>
                    <a:pt x="667603" y="239290"/>
                  </a:lnTo>
                  <a:lnTo>
                    <a:pt x="805567" y="239290"/>
                  </a:lnTo>
                  <a:lnTo>
                    <a:pt x="805567" y="257685"/>
                  </a:lnTo>
                  <a:lnTo>
                    <a:pt x="803450" y="272440"/>
                  </a:lnTo>
                  <a:lnTo>
                    <a:pt x="797097" y="282978"/>
                  </a:lnTo>
                  <a:lnTo>
                    <a:pt x="786511" y="289302"/>
                  </a:lnTo>
                  <a:lnTo>
                    <a:pt x="771689" y="291410"/>
                  </a:lnTo>
                  <a:close/>
                </a:path>
                <a:path w="5904230" h="337819">
                  <a:moveTo>
                    <a:pt x="805567" y="239290"/>
                  </a:moveTo>
                  <a:lnTo>
                    <a:pt x="753294" y="239290"/>
                  </a:lnTo>
                  <a:lnTo>
                    <a:pt x="753294" y="107458"/>
                  </a:lnTo>
                  <a:lnTo>
                    <a:pt x="805567" y="107458"/>
                  </a:lnTo>
                  <a:lnTo>
                    <a:pt x="805567" y="239290"/>
                  </a:lnTo>
                  <a:close/>
                </a:path>
                <a:path w="5904230" h="337819">
                  <a:moveTo>
                    <a:pt x="957652" y="291410"/>
                  </a:moveTo>
                  <a:lnTo>
                    <a:pt x="831952" y="291410"/>
                  </a:lnTo>
                  <a:lnTo>
                    <a:pt x="831952" y="239290"/>
                  </a:lnTo>
                  <a:lnTo>
                    <a:pt x="939257" y="239290"/>
                  </a:lnTo>
                  <a:lnTo>
                    <a:pt x="939257" y="199434"/>
                  </a:lnTo>
                  <a:lnTo>
                    <a:pt x="862610" y="199434"/>
                  </a:lnTo>
                  <a:lnTo>
                    <a:pt x="878785" y="147314"/>
                  </a:lnTo>
                  <a:lnTo>
                    <a:pt x="939257" y="147314"/>
                  </a:lnTo>
                  <a:lnTo>
                    <a:pt x="939257" y="107458"/>
                  </a:lnTo>
                  <a:lnTo>
                    <a:pt x="831952" y="107458"/>
                  </a:lnTo>
                  <a:lnTo>
                    <a:pt x="831952" y="55338"/>
                  </a:lnTo>
                  <a:lnTo>
                    <a:pt x="957652" y="55338"/>
                  </a:lnTo>
                  <a:lnTo>
                    <a:pt x="972475" y="57446"/>
                  </a:lnTo>
                  <a:lnTo>
                    <a:pt x="983061" y="63769"/>
                  </a:lnTo>
                  <a:lnTo>
                    <a:pt x="989411" y="74308"/>
                  </a:lnTo>
                  <a:lnTo>
                    <a:pt x="991528" y="89063"/>
                  </a:lnTo>
                  <a:lnTo>
                    <a:pt x="991528" y="257685"/>
                  </a:lnTo>
                  <a:lnTo>
                    <a:pt x="989411" y="272440"/>
                  </a:lnTo>
                  <a:lnTo>
                    <a:pt x="983061" y="282978"/>
                  </a:lnTo>
                  <a:lnTo>
                    <a:pt x="972475" y="289302"/>
                  </a:lnTo>
                  <a:lnTo>
                    <a:pt x="957652" y="291410"/>
                  </a:lnTo>
                  <a:close/>
                </a:path>
                <a:path w="5904230" h="337819">
                  <a:moveTo>
                    <a:pt x="1069602" y="291410"/>
                  </a:moveTo>
                  <a:lnTo>
                    <a:pt x="1017329" y="291410"/>
                  </a:lnTo>
                  <a:lnTo>
                    <a:pt x="1017329" y="239290"/>
                  </a:lnTo>
                  <a:lnTo>
                    <a:pt x="1069602" y="239290"/>
                  </a:lnTo>
                  <a:lnTo>
                    <a:pt x="1069602" y="291410"/>
                  </a:lnTo>
                  <a:close/>
                </a:path>
                <a:path w="5904230" h="337819">
                  <a:moveTo>
                    <a:pt x="1374176" y="107458"/>
                  </a:moveTo>
                  <a:lnTo>
                    <a:pt x="1199269" y="107458"/>
                  </a:lnTo>
                  <a:lnTo>
                    <a:pt x="1199269" y="55338"/>
                  </a:lnTo>
                  <a:lnTo>
                    <a:pt x="1374176" y="55338"/>
                  </a:lnTo>
                  <a:lnTo>
                    <a:pt x="1374176" y="107458"/>
                  </a:lnTo>
                  <a:close/>
                </a:path>
                <a:path w="5904230" h="337819">
                  <a:moveTo>
                    <a:pt x="1312859" y="291410"/>
                  </a:moveTo>
                  <a:lnTo>
                    <a:pt x="1260586" y="291410"/>
                  </a:lnTo>
                  <a:lnTo>
                    <a:pt x="1260586" y="107458"/>
                  </a:lnTo>
                  <a:lnTo>
                    <a:pt x="1312859" y="107458"/>
                  </a:lnTo>
                  <a:lnTo>
                    <a:pt x="1312859" y="291410"/>
                  </a:lnTo>
                  <a:close/>
                </a:path>
                <a:path w="5904230" h="337819">
                  <a:moveTo>
                    <a:pt x="1452461" y="291410"/>
                  </a:moveTo>
                  <a:lnTo>
                    <a:pt x="1400188" y="291410"/>
                  </a:lnTo>
                  <a:lnTo>
                    <a:pt x="1400188" y="88909"/>
                  </a:lnTo>
                  <a:lnTo>
                    <a:pt x="1402297" y="74155"/>
                  </a:lnTo>
                  <a:lnTo>
                    <a:pt x="1408621" y="63616"/>
                  </a:lnTo>
                  <a:lnTo>
                    <a:pt x="1419161" y="57293"/>
                  </a:lnTo>
                  <a:lnTo>
                    <a:pt x="1433912" y="55185"/>
                  </a:lnTo>
                  <a:lnTo>
                    <a:pt x="1556547" y="55185"/>
                  </a:lnTo>
                  <a:lnTo>
                    <a:pt x="1571371" y="57293"/>
                  </a:lnTo>
                  <a:lnTo>
                    <a:pt x="1581957" y="63616"/>
                  </a:lnTo>
                  <a:lnTo>
                    <a:pt x="1588308" y="74155"/>
                  </a:lnTo>
                  <a:lnTo>
                    <a:pt x="1590425" y="88909"/>
                  </a:lnTo>
                  <a:lnTo>
                    <a:pt x="1590425" y="107305"/>
                  </a:lnTo>
                  <a:lnTo>
                    <a:pt x="1452461" y="107305"/>
                  </a:lnTo>
                  <a:lnTo>
                    <a:pt x="1452461" y="177819"/>
                  </a:lnTo>
                  <a:lnTo>
                    <a:pt x="1590425" y="177819"/>
                  </a:lnTo>
                  <a:lnTo>
                    <a:pt x="1590425" y="229939"/>
                  </a:lnTo>
                  <a:lnTo>
                    <a:pt x="1452461" y="229939"/>
                  </a:lnTo>
                  <a:lnTo>
                    <a:pt x="1452461" y="291410"/>
                  </a:lnTo>
                  <a:close/>
                </a:path>
                <a:path w="5904230" h="337819">
                  <a:moveTo>
                    <a:pt x="1590425" y="177819"/>
                  </a:moveTo>
                  <a:lnTo>
                    <a:pt x="1538152" y="177819"/>
                  </a:lnTo>
                  <a:lnTo>
                    <a:pt x="1538152" y="107305"/>
                  </a:lnTo>
                  <a:lnTo>
                    <a:pt x="1590425" y="107305"/>
                  </a:lnTo>
                  <a:lnTo>
                    <a:pt x="1590425" y="177819"/>
                  </a:lnTo>
                  <a:close/>
                </a:path>
                <a:path w="5904230" h="337819">
                  <a:moveTo>
                    <a:pt x="1590425" y="291410"/>
                  </a:moveTo>
                  <a:lnTo>
                    <a:pt x="1538152" y="291410"/>
                  </a:lnTo>
                  <a:lnTo>
                    <a:pt x="1538152" y="229939"/>
                  </a:lnTo>
                  <a:lnTo>
                    <a:pt x="1590425" y="229939"/>
                  </a:lnTo>
                  <a:lnTo>
                    <a:pt x="1590425" y="291410"/>
                  </a:lnTo>
                  <a:close/>
                </a:path>
                <a:path w="5904230" h="337819">
                  <a:moveTo>
                    <a:pt x="1501850" y="337244"/>
                  </a:moveTo>
                  <a:lnTo>
                    <a:pt x="1488513" y="337244"/>
                  </a:lnTo>
                  <a:lnTo>
                    <a:pt x="1483234" y="335322"/>
                  </a:lnTo>
                  <a:lnTo>
                    <a:pt x="1475541" y="327632"/>
                  </a:lnTo>
                  <a:lnTo>
                    <a:pt x="1473615" y="322758"/>
                  </a:lnTo>
                  <a:lnTo>
                    <a:pt x="1473615" y="311130"/>
                  </a:lnTo>
                  <a:lnTo>
                    <a:pt x="1475551" y="306301"/>
                  </a:lnTo>
                  <a:lnTo>
                    <a:pt x="1483301" y="298435"/>
                  </a:lnTo>
                  <a:lnTo>
                    <a:pt x="1488465" y="296468"/>
                  </a:lnTo>
                  <a:lnTo>
                    <a:pt x="1501754" y="296468"/>
                  </a:lnTo>
                  <a:lnTo>
                    <a:pt x="1507139" y="298440"/>
                  </a:lnTo>
                  <a:lnTo>
                    <a:pt x="1515024" y="306327"/>
                  </a:lnTo>
                  <a:lnTo>
                    <a:pt x="1516989" y="311130"/>
                  </a:lnTo>
                  <a:lnTo>
                    <a:pt x="1516962" y="322758"/>
                  </a:lnTo>
                  <a:lnTo>
                    <a:pt x="1515024" y="327524"/>
                  </a:lnTo>
                  <a:lnTo>
                    <a:pt x="1507129" y="335300"/>
                  </a:lnTo>
                  <a:lnTo>
                    <a:pt x="1501850" y="337244"/>
                  </a:lnTo>
                  <a:close/>
                </a:path>
                <a:path w="5904230" h="337819">
                  <a:moveTo>
                    <a:pt x="1773169" y="291410"/>
                  </a:moveTo>
                  <a:lnTo>
                    <a:pt x="1650535" y="291410"/>
                  </a:lnTo>
                  <a:lnTo>
                    <a:pt x="1635783" y="289302"/>
                  </a:lnTo>
                  <a:lnTo>
                    <a:pt x="1625244" y="282978"/>
                  </a:lnTo>
                  <a:lnTo>
                    <a:pt x="1618919" y="272440"/>
                  </a:lnTo>
                  <a:lnTo>
                    <a:pt x="1616810" y="257685"/>
                  </a:lnTo>
                  <a:lnTo>
                    <a:pt x="1616810" y="89063"/>
                  </a:lnTo>
                  <a:lnTo>
                    <a:pt x="1618919" y="74308"/>
                  </a:lnTo>
                  <a:lnTo>
                    <a:pt x="1625244" y="63769"/>
                  </a:lnTo>
                  <a:lnTo>
                    <a:pt x="1635783" y="57446"/>
                  </a:lnTo>
                  <a:lnTo>
                    <a:pt x="1650535" y="55338"/>
                  </a:lnTo>
                  <a:lnTo>
                    <a:pt x="1773169" y="55338"/>
                  </a:lnTo>
                  <a:lnTo>
                    <a:pt x="1787993" y="57446"/>
                  </a:lnTo>
                  <a:lnTo>
                    <a:pt x="1798580" y="63769"/>
                  </a:lnTo>
                  <a:lnTo>
                    <a:pt x="1804930" y="74308"/>
                  </a:lnTo>
                  <a:lnTo>
                    <a:pt x="1807047" y="89063"/>
                  </a:lnTo>
                  <a:lnTo>
                    <a:pt x="1807047" y="107458"/>
                  </a:lnTo>
                  <a:lnTo>
                    <a:pt x="1669083" y="107458"/>
                  </a:lnTo>
                  <a:lnTo>
                    <a:pt x="1669083" y="239290"/>
                  </a:lnTo>
                  <a:lnTo>
                    <a:pt x="1807047" y="239290"/>
                  </a:lnTo>
                  <a:lnTo>
                    <a:pt x="1807047" y="257685"/>
                  </a:lnTo>
                  <a:lnTo>
                    <a:pt x="1804930" y="272440"/>
                  </a:lnTo>
                  <a:lnTo>
                    <a:pt x="1798580" y="282978"/>
                  </a:lnTo>
                  <a:lnTo>
                    <a:pt x="1787993" y="289302"/>
                  </a:lnTo>
                  <a:lnTo>
                    <a:pt x="1773169" y="291410"/>
                  </a:lnTo>
                  <a:close/>
                </a:path>
                <a:path w="5904230" h="337819">
                  <a:moveTo>
                    <a:pt x="1807047" y="239290"/>
                  </a:moveTo>
                  <a:lnTo>
                    <a:pt x="1754774" y="239290"/>
                  </a:lnTo>
                  <a:lnTo>
                    <a:pt x="1754774" y="107458"/>
                  </a:lnTo>
                  <a:lnTo>
                    <a:pt x="1807047" y="107458"/>
                  </a:lnTo>
                  <a:lnTo>
                    <a:pt x="1807047" y="239290"/>
                  </a:lnTo>
                  <a:close/>
                </a:path>
                <a:path w="5904230" h="337819">
                  <a:moveTo>
                    <a:pt x="2071075" y="291410"/>
                  </a:moveTo>
                  <a:lnTo>
                    <a:pt x="2002074" y="291410"/>
                  </a:lnTo>
                  <a:lnTo>
                    <a:pt x="1933897" y="55338"/>
                  </a:lnTo>
                  <a:lnTo>
                    <a:pt x="1985375" y="55338"/>
                  </a:lnTo>
                  <a:lnTo>
                    <a:pt x="2036651" y="237910"/>
                  </a:lnTo>
                  <a:lnTo>
                    <a:pt x="2086538" y="237910"/>
                  </a:lnTo>
                  <a:lnTo>
                    <a:pt x="2071075" y="291410"/>
                  </a:lnTo>
                  <a:close/>
                </a:path>
                <a:path w="5904230" h="337819">
                  <a:moveTo>
                    <a:pt x="2086538" y="237910"/>
                  </a:moveTo>
                  <a:lnTo>
                    <a:pt x="2036651" y="237910"/>
                  </a:lnTo>
                  <a:lnTo>
                    <a:pt x="2087793" y="55338"/>
                  </a:lnTo>
                  <a:lnTo>
                    <a:pt x="2139309" y="55338"/>
                  </a:lnTo>
                  <a:lnTo>
                    <a:pt x="2086538" y="237910"/>
                  </a:lnTo>
                  <a:close/>
                </a:path>
                <a:path w="5904230" h="337819">
                  <a:moveTo>
                    <a:pt x="2202792" y="291410"/>
                  </a:moveTo>
                  <a:lnTo>
                    <a:pt x="2150519" y="291410"/>
                  </a:lnTo>
                  <a:lnTo>
                    <a:pt x="2150519" y="88909"/>
                  </a:lnTo>
                  <a:lnTo>
                    <a:pt x="2152626" y="74155"/>
                  </a:lnTo>
                  <a:lnTo>
                    <a:pt x="2158949" y="63616"/>
                  </a:lnTo>
                  <a:lnTo>
                    <a:pt x="2169488" y="57293"/>
                  </a:lnTo>
                  <a:lnTo>
                    <a:pt x="2184244" y="55185"/>
                  </a:lnTo>
                  <a:lnTo>
                    <a:pt x="2306878" y="55185"/>
                  </a:lnTo>
                  <a:lnTo>
                    <a:pt x="2321698" y="57293"/>
                  </a:lnTo>
                  <a:lnTo>
                    <a:pt x="2332285" y="63616"/>
                  </a:lnTo>
                  <a:lnTo>
                    <a:pt x="2338638" y="74155"/>
                  </a:lnTo>
                  <a:lnTo>
                    <a:pt x="2340756" y="88909"/>
                  </a:lnTo>
                  <a:lnTo>
                    <a:pt x="2340756" y="107305"/>
                  </a:lnTo>
                  <a:lnTo>
                    <a:pt x="2202792" y="107305"/>
                  </a:lnTo>
                  <a:lnTo>
                    <a:pt x="2202792" y="177819"/>
                  </a:lnTo>
                  <a:lnTo>
                    <a:pt x="2340756" y="177819"/>
                  </a:lnTo>
                  <a:lnTo>
                    <a:pt x="2340756" y="229939"/>
                  </a:lnTo>
                  <a:lnTo>
                    <a:pt x="2202792" y="229939"/>
                  </a:lnTo>
                  <a:lnTo>
                    <a:pt x="2202792" y="291410"/>
                  </a:lnTo>
                  <a:close/>
                </a:path>
                <a:path w="5904230" h="337819">
                  <a:moveTo>
                    <a:pt x="2340756" y="177819"/>
                  </a:moveTo>
                  <a:lnTo>
                    <a:pt x="2288483" y="177819"/>
                  </a:lnTo>
                  <a:lnTo>
                    <a:pt x="2288483" y="107305"/>
                  </a:lnTo>
                  <a:lnTo>
                    <a:pt x="2340756" y="107305"/>
                  </a:lnTo>
                  <a:lnTo>
                    <a:pt x="2340756" y="177819"/>
                  </a:lnTo>
                  <a:close/>
                </a:path>
                <a:path w="5904230" h="337819">
                  <a:moveTo>
                    <a:pt x="2340756" y="291410"/>
                  </a:moveTo>
                  <a:lnTo>
                    <a:pt x="2288483" y="291410"/>
                  </a:lnTo>
                  <a:lnTo>
                    <a:pt x="2288483" y="229939"/>
                  </a:lnTo>
                  <a:lnTo>
                    <a:pt x="2340756" y="229939"/>
                  </a:lnTo>
                  <a:lnTo>
                    <a:pt x="2340756" y="291410"/>
                  </a:lnTo>
                  <a:close/>
                </a:path>
                <a:path w="5904230" h="337819">
                  <a:moveTo>
                    <a:pt x="2275453" y="46141"/>
                  </a:moveTo>
                  <a:lnTo>
                    <a:pt x="2256042" y="46141"/>
                  </a:lnTo>
                  <a:lnTo>
                    <a:pt x="2215515" y="20684"/>
                  </a:lnTo>
                  <a:lnTo>
                    <a:pt x="2233939" y="1686"/>
                  </a:lnTo>
                  <a:lnTo>
                    <a:pt x="2275453" y="46141"/>
                  </a:lnTo>
                  <a:close/>
                </a:path>
                <a:path w="5904230" h="337819">
                  <a:moveTo>
                    <a:pt x="2645646" y="107458"/>
                  </a:moveTo>
                  <a:lnTo>
                    <a:pt x="2470739" y="107458"/>
                  </a:lnTo>
                  <a:lnTo>
                    <a:pt x="2470739" y="55338"/>
                  </a:lnTo>
                  <a:lnTo>
                    <a:pt x="2645646" y="55338"/>
                  </a:lnTo>
                  <a:lnTo>
                    <a:pt x="2645646" y="107458"/>
                  </a:lnTo>
                  <a:close/>
                </a:path>
                <a:path w="5904230" h="337819">
                  <a:moveTo>
                    <a:pt x="2584329" y="291410"/>
                  </a:moveTo>
                  <a:lnTo>
                    <a:pt x="2532056" y="291410"/>
                  </a:lnTo>
                  <a:lnTo>
                    <a:pt x="2532056" y="107458"/>
                  </a:lnTo>
                  <a:lnTo>
                    <a:pt x="2584329" y="107458"/>
                  </a:lnTo>
                  <a:lnTo>
                    <a:pt x="2584329" y="291410"/>
                  </a:lnTo>
                  <a:close/>
                </a:path>
                <a:path w="5904230" h="337819">
                  <a:moveTo>
                    <a:pt x="2723940" y="291410"/>
                  </a:moveTo>
                  <a:lnTo>
                    <a:pt x="2671668" y="291410"/>
                  </a:lnTo>
                  <a:lnTo>
                    <a:pt x="2671668" y="89063"/>
                  </a:lnTo>
                  <a:lnTo>
                    <a:pt x="2673775" y="74308"/>
                  </a:lnTo>
                  <a:lnTo>
                    <a:pt x="2680097" y="63769"/>
                  </a:lnTo>
                  <a:lnTo>
                    <a:pt x="2690636" y="57446"/>
                  </a:lnTo>
                  <a:lnTo>
                    <a:pt x="2705392" y="55338"/>
                  </a:lnTo>
                  <a:lnTo>
                    <a:pt x="2828026" y="55338"/>
                  </a:lnTo>
                  <a:lnTo>
                    <a:pt x="2842847" y="57446"/>
                  </a:lnTo>
                  <a:lnTo>
                    <a:pt x="2853434" y="63769"/>
                  </a:lnTo>
                  <a:lnTo>
                    <a:pt x="2859786" y="74308"/>
                  </a:lnTo>
                  <a:lnTo>
                    <a:pt x="2861904" y="89063"/>
                  </a:lnTo>
                  <a:lnTo>
                    <a:pt x="2861904" y="107458"/>
                  </a:lnTo>
                  <a:lnTo>
                    <a:pt x="2723940" y="107458"/>
                  </a:lnTo>
                  <a:lnTo>
                    <a:pt x="2723940" y="147314"/>
                  </a:lnTo>
                  <a:lnTo>
                    <a:pt x="2861904" y="147314"/>
                  </a:lnTo>
                  <a:lnTo>
                    <a:pt x="2861904" y="165709"/>
                  </a:lnTo>
                  <a:lnTo>
                    <a:pt x="2859786" y="180464"/>
                  </a:lnTo>
                  <a:lnTo>
                    <a:pt x="2853434" y="191003"/>
                  </a:lnTo>
                  <a:lnTo>
                    <a:pt x="2842847" y="197326"/>
                  </a:lnTo>
                  <a:lnTo>
                    <a:pt x="2828026" y="199434"/>
                  </a:lnTo>
                  <a:lnTo>
                    <a:pt x="2723940" y="199434"/>
                  </a:lnTo>
                  <a:lnTo>
                    <a:pt x="2723940" y="291410"/>
                  </a:lnTo>
                  <a:close/>
                </a:path>
                <a:path w="5904230" h="337819">
                  <a:moveTo>
                    <a:pt x="2861904" y="147314"/>
                  </a:moveTo>
                  <a:lnTo>
                    <a:pt x="2809631" y="147314"/>
                  </a:lnTo>
                  <a:lnTo>
                    <a:pt x="2809631" y="107458"/>
                  </a:lnTo>
                  <a:lnTo>
                    <a:pt x="2861904" y="107458"/>
                  </a:lnTo>
                  <a:lnTo>
                    <a:pt x="2861904" y="147314"/>
                  </a:lnTo>
                  <a:close/>
                </a:path>
                <a:path w="5904230" h="337819">
                  <a:moveTo>
                    <a:pt x="2862211" y="291410"/>
                  </a:moveTo>
                  <a:lnTo>
                    <a:pt x="2810906" y="291410"/>
                  </a:lnTo>
                  <a:lnTo>
                    <a:pt x="2772429" y="199434"/>
                  </a:lnTo>
                  <a:lnTo>
                    <a:pt x="2825420" y="199434"/>
                  </a:lnTo>
                  <a:lnTo>
                    <a:pt x="2862211" y="291410"/>
                  </a:lnTo>
                  <a:close/>
                </a:path>
                <a:path w="5904230" h="337819">
                  <a:moveTo>
                    <a:pt x="2948227" y="46141"/>
                  </a:moveTo>
                  <a:lnTo>
                    <a:pt x="2928817" y="46141"/>
                  </a:lnTo>
                  <a:lnTo>
                    <a:pt x="2888290" y="20684"/>
                  </a:lnTo>
                  <a:lnTo>
                    <a:pt x="2906714" y="1686"/>
                  </a:lnTo>
                  <a:lnTo>
                    <a:pt x="2948227" y="46141"/>
                  </a:lnTo>
                  <a:close/>
                </a:path>
                <a:path w="5904230" h="337819">
                  <a:moveTo>
                    <a:pt x="2940563" y="291410"/>
                  </a:moveTo>
                  <a:lnTo>
                    <a:pt x="2888290" y="291410"/>
                  </a:lnTo>
                  <a:lnTo>
                    <a:pt x="2888290" y="55338"/>
                  </a:lnTo>
                  <a:lnTo>
                    <a:pt x="2940563" y="55338"/>
                  </a:lnTo>
                  <a:lnTo>
                    <a:pt x="2940563" y="291410"/>
                  </a:lnTo>
                  <a:close/>
                </a:path>
                <a:path w="5904230" h="337819">
                  <a:moveTo>
                    <a:pt x="3019049" y="291410"/>
                  </a:moveTo>
                  <a:lnTo>
                    <a:pt x="2966776" y="291410"/>
                  </a:lnTo>
                  <a:lnTo>
                    <a:pt x="2966776" y="88909"/>
                  </a:lnTo>
                  <a:lnTo>
                    <a:pt x="2968883" y="74155"/>
                  </a:lnTo>
                  <a:lnTo>
                    <a:pt x="2975206" y="63616"/>
                  </a:lnTo>
                  <a:lnTo>
                    <a:pt x="2985744" y="57293"/>
                  </a:lnTo>
                  <a:lnTo>
                    <a:pt x="3000500" y="55185"/>
                  </a:lnTo>
                  <a:lnTo>
                    <a:pt x="3123288" y="55185"/>
                  </a:lnTo>
                  <a:lnTo>
                    <a:pt x="3138108" y="57293"/>
                  </a:lnTo>
                  <a:lnTo>
                    <a:pt x="3148695" y="63616"/>
                  </a:lnTo>
                  <a:lnTo>
                    <a:pt x="3155048" y="74155"/>
                  </a:lnTo>
                  <a:lnTo>
                    <a:pt x="3157166" y="88909"/>
                  </a:lnTo>
                  <a:lnTo>
                    <a:pt x="3157166" y="107305"/>
                  </a:lnTo>
                  <a:lnTo>
                    <a:pt x="3019049" y="107305"/>
                  </a:lnTo>
                  <a:lnTo>
                    <a:pt x="3019049" y="291410"/>
                  </a:lnTo>
                  <a:close/>
                </a:path>
                <a:path w="5904230" h="337819">
                  <a:moveTo>
                    <a:pt x="3157166" y="291410"/>
                  </a:moveTo>
                  <a:lnTo>
                    <a:pt x="3104893" y="291410"/>
                  </a:lnTo>
                  <a:lnTo>
                    <a:pt x="3104740" y="107305"/>
                  </a:lnTo>
                  <a:lnTo>
                    <a:pt x="3157166" y="107305"/>
                  </a:lnTo>
                  <a:lnTo>
                    <a:pt x="3157166" y="291410"/>
                  </a:lnTo>
                  <a:close/>
                </a:path>
                <a:path w="5904230" h="337819">
                  <a:moveTo>
                    <a:pt x="3235671" y="291410"/>
                  </a:moveTo>
                  <a:lnTo>
                    <a:pt x="3183398" y="291410"/>
                  </a:lnTo>
                  <a:lnTo>
                    <a:pt x="3183398" y="55338"/>
                  </a:lnTo>
                  <a:lnTo>
                    <a:pt x="3235671" y="55338"/>
                  </a:lnTo>
                  <a:lnTo>
                    <a:pt x="3235671" y="147314"/>
                  </a:lnTo>
                  <a:lnTo>
                    <a:pt x="3373635" y="147314"/>
                  </a:lnTo>
                  <a:lnTo>
                    <a:pt x="3373635" y="199434"/>
                  </a:lnTo>
                  <a:lnTo>
                    <a:pt x="3235671" y="199434"/>
                  </a:lnTo>
                  <a:lnTo>
                    <a:pt x="3235671" y="291410"/>
                  </a:lnTo>
                  <a:close/>
                </a:path>
                <a:path w="5904230" h="337819">
                  <a:moveTo>
                    <a:pt x="3373635" y="147314"/>
                  </a:moveTo>
                  <a:lnTo>
                    <a:pt x="3321362" y="147314"/>
                  </a:lnTo>
                  <a:lnTo>
                    <a:pt x="3321362" y="55338"/>
                  </a:lnTo>
                  <a:lnTo>
                    <a:pt x="3373635" y="55338"/>
                  </a:lnTo>
                  <a:lnTo>
                    <a:pt x="3373635" y="147314"/>
                  </a:lnTo>
                  <a:close/>
                </a:path>
                <a:path w="5904230" h="337819">
                  <a:moveTo>
                    <a:pt x="3373635" y="291410"/>
                  </a:moveTo>
                  <a:lnTo>
                    <a:pt x="3321362" y="291410"/>
                  </a:lnTo>
                  <a:lnTo>
                    <a:pt x="3321362" y="199434"/>
                  </a:lnTo>
                  <a:lnTo>
                    <a:pt x="3373635" y="199434"/>
                  </a:lnTo>
                  <a:lnTo>
                    <a:pt x="3373635" y="291410"/>
                  </a:lnTo>
                  <a:close/>
                </a:path>
                <a:path w="5904230" h="337819">
                  <a:moveTo>
                    <a:pt x="3656834" y="291410"/>
                  </a:moveTo>
                  <a:lnTo>
                    <a:pt x="3500475" y="291410"/>
                  </a:lnTo>
                  <a:lnTo>
                    <a:pt x="3500475" y="55338"/>
                  </a:lnTo>
                  <a:lnTo>
                    <a:pt x="3641811" y="55338"/>
                  </a:lnTo>
                  <a:lnTo>
                    <a:pt x="3656636" y="57446"/>
                  </a:lnTo>
                  <a:lnTo>
                    <a:pt x="3667222" y="63769"/>
                  </a:lnTo>
                  <a:lnTo>
                    <a:pt x="3673573" y="74308"/>
                  </a:lnTo>
                  <a:lnTo>
                    <a:pt x="3675689" y="89063"/>
                  </a:lnTo>
                  <a:lnTo>
                    <a:pt x="3675689" y="107458"/>
                  </a:lnTo>
                  <a:lnTo>
                    <a:pt x="3552748" y="107458"/>
                  </a:lnTo>
                  <a:lnTo>
                    <a:pt x="3552748" y="147161"/>
                  </a:lnTo>
                  <a:lnTo>
                    <a:pt x="3675689" y="147161"/>
                  </a:lnTo>
                  <a:lnTo>
                    <a:pt x="3675689" y="174196"/>
                  </a:lnTo>
                  <a:lnTo>
                    <a:pt x="3682260" y="178475"/>
                  </a:lnTo>
                  <a:lnTo>
                    <a:pt x="3686955" y="184874"/>
                  </a:lnTo>
                  <a:lnTo>
                    <a:pt x="3689772" y="193393"/>
                  </a:lnTo>
                  <a:lnTo>
                    <a:pt x="3690319" y="199587"/>
                  </a:lnTo>
                  <a:lnTo>
                    <a:pt x="3552748" y="199587"/>
                  </a:lnTo>
                  <a:lnTo>
                    <a:pt x="3552748" y="239290"/>
                  </a:lnTo>
                  <a:lnTo>
                    <a:pt x="3690712" y="239290"/>
                  </a:lnTo>
                  <a:lnTo>
                    <a:pt x="3690712" y="257685"/>
                  </a:lnTo>
                  <a:lnTo>
                    <a:pt x="3688595" y="272440"/>
                  </a:lnTo>
                  <a:lnTo>
                    <a:pt x="3682245" y="282978"/>
                  </a:lnTo>
                  <a:lnTo>
                    <a:pt x="3671658" y="289302"/>
                  </a:lnTo>
                  <a:lnTo>
                    <a:pt x="3656834" y="291410"/>
                  </a:lnTo>
                  <a:close/>
                </a:path>
                <a:path w="5904230" h="337819">
                  <a:moveTo>
                    <a:pt x="3675689" y="147161"/>
                  </a:moveTo>
                  <a:lnTo>
                    <a:pt x="3623416" y="147161"/>
                  </a:lnTo>
                  <a:lnTo>
                    <a:pt x="3623416" y="107458"/>
                  </a:lnTo>
                  <a:lnTo>
                    <a:pt x="3675689" y="107458"/>
                  </a:lnTo>
                  <a:lnTo>
                    <a:pt x="3675689" y="147161"/>
                  </a:lnTo>
                  <a:close/>
                </a:path>
                <a:path w="5904230" h="337819">
                  <a:moveTo>
                    <a:pt x="3690712" y="239290"/>
                  </a:moveTo>
                  <a:lnTo>
                    <a:pt x="3638439" y="239290"/>
                  </a:lnTo>
                  <a:lnTo>
                    <a:pt x="3638439" y="199587"/>
                  </a:lnTo>
                  <a:lnTo>
                    <a:pt x="3690319" y="199587"/>
                  </a:lnTo>
                  <a:lnTo>
                    <a:pt x="3690712" y="204033"/>
                  </a:lnTo>
                  <a:lnTo>
                    <a:pt x="3690712" y="239290"/>
                  </a:lnTo>
                  <a:close/>
                </a:path>
                <a:path w="5904230" h="337819">
                  <a:moveTo>
                    <a:pt x="3766228" y="291410"/>
                  </a:moveTo>
                  <a:lnTo>
                    <a:pt x="3713955" y="291410"/>
                  </a:lnTo>
                  <a:lnTo>
                    <a:pt x="3713955" y="88909"/>
                  </a:lnTo>
                  <a:lnTo>
                    <a:pt x="3716064" y="74155"/>
                  </a:lnTo>
                  <a:lnTo>
                    <a:pt x="3722388" y="63616"/>
                  </a:lnTo>
                  <a:lnTo>
                    <a:pt x="3732928" y="57293"/>
                  </a:lnTo>
                  <a:lnTo>
                    <a:pt x="3747679" y="55185"/>
                  </a:lnTo>
                  <a:lnTo>
                    <a:pt x="3870314" y="55185"/>
                  </a:lnTo>
                  <a:lnTo>
                    <a:pt x="3885138" y="57293"/>
                  </a:lnTo>
                  <a:lnTo>
                    <a:pt x="3895725" y="63616"/>
                  </a:lnTo>
                  <a:lnTo>
                    <a:pt x="3902075" y="74155"/>
                  </a:lnTo>
                  <a:lnTo>
                    <a:pt x="3904192" y="88909"/>
                  </a:lnTo>
                  <a:lnTo>
                    <a:pt x="3904192" y="107305"/>
                  </a:lnTo>
                  <a:lnTo>
                    <a:pt x="3766228" y="107305"/>
                  </a:lnTo>
                  <a:lnTo>
                    <a:pt x="3766228" y="177819"/>
                  </a:lnTo>
                  <a:lnTo>
                    <a:pt x="3904192" y="177819"/>
                  </a:lnTo>
                  <a:lnTo>
                    <a:pt x="3904192" y="229939"/>
                  </a:lnTo>
                  <a:lnTo>
                    <a:pt x="3766228" y="229939"/>
                  </a:lnTo>
                  <a:lnTo>
                    <a:pt x="3766228" y="291410"/>
                  </a:lnTo>
                  <a:close/>
                </a:path>
                <a:path w="5904230" h="337819">
                  <a:moveTo>
                    <a:pt x="3904192" y="177819"/>
                  </a:moveTo>
                  <a:lnTo>
                    <a:pt x="3851919" y="177819"/>
                  </a:lnTo>
                  <a:lnTo>
                    <a:pt x="3851919" y="107305"/>
                  </a:lnTo>
                  <a:lnTo>
                    <a:pt x="3904192" y="107305"/>
                  </a:lnTo>
                  <a:lnTo>
                    <a:pt x="3904192" y="177819"/>
                  </a:lnTo>
                  <a:close/>
                </a:path>
                <a:path w="5904230" h="337819">
                  <a:moveTo>
                    <a:pt x="3904192" y="291410"/>
                  </a:moveTo>
                  <a:lnTo>
                    <a:pt x="3851919" y="291410"/>
                  </a:lnTo>
                  <a:lnTo>
                    <a:pt x="3851919" y="229939"/>
                  </a:lnTo>
                  <a:lnTo>
                    <a:pt x="3904192" y="229939"/>
                  </a:lnTo>
                  <a:lnTo>
                    <a:pt x="3904192" y="291410"/>
                  </a:lnTo>
                  <a:close/>
                </a:path>
                <a:path w="5904230" h="337819">
                  <a:moveTo>
                    <a:pt x="3838889" y="46141"/>
                  </a:moveTo>
                  <a:lnTo>
                    <a:pt x="3819478" y="46141"/>
                  </a:lnTo>
                  <a:lnTo>
                    <a:pt x="3778951" y="20684"/>
                  </a:lnTo>
                  <a:lnTo>
                    <a:pt x="3797385" y="1686"/>
                  </a:lnTo>
                  <a:lnTo>
                    <a:pt x="3838889" y="46141"/>
                  </a:lnTo>
                  <a:close/>
                </a:path>
                <a:path w="5904230" h="337819">
                  <a:moveTo>
                    <a:pt x="4086936" y="291256"/>
                  </a:moveTo>
                  <a:lnTo>
                    <a:pt x="3961236" y="291256"/>
                  </a:lnTo>
                  <a:lnTo>
                    <a:pt x="3977418" y="239137"/>
                  </a:lnTo>
                  <a:lnTo>
                    <a:pt x="4068541" y="239137"/>
                  </a:lnTo>
                  <a:lnTo>
                    <a:pt x="4068541" y="229939"/>
                  </a:lnTo>
                  <a:lnTo>
                    <a:pt x="3964302" y="229939"/>
                  </a:lnTo>
                  <a:lnTo>
                    <a:pt x="3949550" y="227831"/>
                  </a:lnTo>
                  <a:lnTo>
                    <a:pt x="3939011" y="221508"/>
                  </a:lnTo>
                  <a:lnTo>
                    <a:pt x="3932686" y="210969"/>
                  </a:lnTo>
                  <a:lnTo>
                    <a:pt x="3930577" y="196215"/>
                  </a:lnTo>
                  <a:lnTo>
                    <a:pt x="3930577" y="55185"/>
                  </a:lnTo>
                  <a:lnTo>
                    <a:pt x="3982850" y="55185"/>
                  </a:lnTo>
                  <a:lnTo>
                    <a:pt x="3982850" y="177819"/>
                  </a:lnTo>
                  <a:lnTo>
                    <a:pt x="4120874" y="177819"/>
                  </a:lnTo>
                  <a:lnTo>
                    <a:pt x="4120814" y="257556"/>
                  </a:lnTo>
                  <a:lnTo>
                    <a:pt x="4118697" y="272300"/>
                  </a:lnTo>
                  <a:lnTo>
                    <a:pt x="4112347" y="282831"/>
                  </a:lnTo>
                  <a:lnTo>
                    <a:pt x="4101760" y="289150"/>
                  </a:lnTo>
                  <a:lnTo>
                    <a:pt x="4086936" y="291256"/>
                  </a:lnTo>
                  <a:close/>
                </a:path>
                <a:path w="5904230" h="337819">
                  <a:moveTo>
                    <a:pt x="4120874" y="177819"/>
                  </a:moveTo>
                  <a:lnTo>
                    <a:pt x="4068541" y="177819"/>
                  </a:lnTo>
                  <a:lnTo>
                    <a:pt x="4068541" y="55185"/>
                  </a:lnTo>
                  <a:lnTo>
                    <a:pt x="4120967" y="55185"/>
                  </a:lnTo>
                  <a:lnTo>
                    <a:pt x="4120874" y="177819"/>
                  </a:lnTo>
                  <a:close/>
                </a:path>
                <a:path w="5904230" h="337819">
                  <a:moveTo>
                    <a:pt x="4407165" y="291410"/>
                  </a:moveTo>
                  <a:lnTo>
                    <a:pt x="4250806" y="291410"/>
                  </a:lnTo>
                  <a:lnTo>
                    <a:pt x="4250806" y="55338"/>
                  </a:lnTo>
                  <a:lnTo>
                    <a:pt x="4392143" y="55338"/>
                  </a:lnTo>
                  <a:lnTo>
                    <a:pt x="4406963" y="57446"/>
                  </a:lnTo>
                  <a:lnTo>
                    <a:pt x="4417550" y="63769"/>
                  </a:lnTo>
                  <a:lnTo>
                    <a:pt x="4423903" y="74308"/>
                  </a:lnTo>
                  <a:lnTo>
                    <a:pt x="4426020" y="89063"/>
                  </a:lnTo>
                  <a:lnTo>
                    <a:pt x="4426020" y="107458"/>
                  </a:lnTo>
                  <a:lnTo>
                    <a:pt x="4303079" y="107458"/>
                  </a:lnTo>
                  <a:lnTo>
                    <a:pt x="4303079" y="147161"/>
                  </a:lnTo>
                  <a:lnTo>
                    <a:pt x="4426020" y="147161"/>
                  </a:lnTo>
                  <a:lnTo>
                    <a:pt x="4426020" y="174196"/>
                  </a:lnTo>
                  <a:lnTo>
                    <a:pt x="4432591" y="178475"/>
                  </a:lnTo>
                  <a:lnTo>
                    <a:pt x="4437286" y="184874"/>
                  </a:lnTo>
                  <a:lnTo>
                    <a:pt x="4440104" y="193393"/>
                  </a:lnTo>
                  <a:lnTo>
                    <a:pt x="4440651" y="199587"/>
                  </a:lnTo>
                  <a:lnTo>
                    <a:pt x="4303079" y="199587"/>
                  </a:lnTo>
                  <a:lnTo>
                    <a:pt x="4303079" y="239290"/>
                  </a:lnTo>
                  <a:lnTo>
                    <a:pt x="4441043" y="239290"/>
                  </a:lnTo>
                  <a:lnTo>
                    <a:pt x="4441043" y="257685"/>
                  </a:lnTo>
                  <a:lnTo>
                    <a:pt x="4438925" y="272440"/>
                  </a:lnTo>
                  <a:lnTo>
                    <a:pt x="4432572" y="282978"/>
                  </a:lnTo>
                  <a:lnTo>
                    <a:pt x="4421985" y="289302"/>
                  </a:lnTo>
                  <a:lnTo>
                    <a:pt x="4407165" y="291410"/>
                  </a:lnTo>
                  <a:close/>
                </a:path>
                <a:path w="5904230" h="337819">
                  <a:moveTo>
                    <a:pt x="4426020" y="147161"/>
                  </a:moveTo>
                  <a:lnTo>
                    <a:pt x="4373747" y="147161"/>
                  </a:lnTo>
                  <a:lnTo>
                    <a:pt x="4373747" y="107458"/>
                  </a:lnTo>
                  <a:lnTo>
                    <a:pt x="4426020" y="107458"/>
                  </a:lnTo>
                  <a:lnTo>
                    <a:pt x="4426020" y="147161"/>
                  </a:lnTo>
                  <a:close/>
                </a:path>
                <a:path w="5904230" h="337819">
                  <a:moveTo>
                    <a:pt x="4441043" y="239290"/>
                  </a:moveTo>
                  <a:lnTo>
                    <a:pt x="4388770" y="239290"/>
                  </a:lnTo>
                  <a:lnTo>
                    <a:pt x="4388770" y="199587"/>
                  </a:lnTo>
                  <a:lnTo>
                    <a:pt x="4440651" y="199587"/>
                  </a:lnTo>
                  <a:lnTo>
                    <a:pt x="4441043" y="204033"/>
                  </a:lnTo>
                  <a:lnTo>
                    <a:pt x="4441043" y="239290"/>
                  </a:lnTo>
                  <a:close/>
                </a:path>
                <a:path w="5904230" h="337819">
                  <a:moveTo>
                    <a:pt x="4567222" y="55185"/>
                  </a:moveTo>
                  <a:lnTo>
                    <a:pt x="4547448" y="55185"/>
                  </a:lnTo>
                  <a:lnTo>
                    <a:pt x="4547448" y="30811"/>
                  </a:lnTo>
                  <a:lnTo>
                    <a:pt x="4551481" y="26826"/>
                  </a:lnTo>
                  <a:lnTo>
                    <a:pt x="4574427" y="26826"/>
                  </a:lnTo>
                  <a:lnTo>
                    <a:pt x="4574427" y="19468"/>
                  </a:lnTo>
                  <a:lnTo>
                    <a:pt x="4539381" y="19468"/>
                  </a:lnTo>
                  <a:lnTo>
                    <a:pt x="4534111" y="0"/>
                  </a:lnTo>
                  <a:lnTo>
                    <a:pt x="4590006" y="0"/>
                  </a:lnTo>
                  <a:lnTo>
                    <a:pt x="4594049" y="3985"/>
                  </a:lnTo>
                  <a:lnTo>
                    <a:pt x="4594049" y="42308"/>
                  </a:lnTo>
                  <a:lnTo>
                    <a:pt x="4590006" y="46294"/>
                  </a:lnTo>
                  <a:lnTo>
                    <a:pt x="4567222" y="46294"/>
                  </a:lnTo>
                  <a:lnTo>
                    <a:pt x="4567222" y="55185"/>
                  </a:lnTo>
                  <a:close/>
                </a:path>
                <a:path w="5904230" h="337819">
                  <a:moveTo>
                    <a:pt x="4519702" y="291410"/>
                  </a:moveTo>
                  <a:lnTo>
                    <a:pt x="4467429" y="291410"/>
                  </a:lnTo>
                  <a:lnTo>
                    <a:pt x="4467429" y="88909"/>
                  </a:lnTo>
                  <a:lnTo>
                    <a:pt x="4469536" y="74155"/>
                  </a:lnTo>
                  <a:lnTo>
                    <a:pt x="4475859" y="63616"/>
                  </a:lnTo>
                  <a:lnTo>
                    <a:pt x="4486397" y="57293"/>
                  </a:lnTo>
                  <a:lnTo>
                    <a:pt x="4501153" y="55185"/>
                  </a:lnTo>
                  <a:lnTo>
                    <a:pt x="4547448" y="55185"/>
                  </a:lnTo>
                  <a:lnTo>
                    <a:pt x="4547448" y="55338"/>
                  </a:lnTo>
                  <a:lnTo>
                    <a:pt x="4624865" y="55338"/>
                  </a:lnTo>
                  <a:lnTo>
                    <a:pt x="4638608" y="57293"/>
                  </a:lnTo>
                  <a:lnTo>
                    <a:pt x="4649195" y="63616"/>
                  </a:lnTo>
                  <a:lnTo>
                    <a:pt x="4655547" y="74155"/>
                  </a:lnTo>
                  <a:lnTo>
                    <a:pt x="4657665" y="88909"/>
                  </a:lnTo>
                  <a:lnTo>
                    <a:pt x="4657665" y="107305"/>
                  </a:lnTo>
                  <a:lnTo>
                    <a:pt x="4519702" y="107305"/>
                  </a:lnTo>
                  <a:lnTo>
                    <a:pt x="4519702" y="177819"/>
                  </a:lnTo>
                  <a:lnTo>
                    <a:pt x="4657665" y="177819"/>
                  </a:lnTo>
                  <a:lnTo>
                    <a:pt x="4657665" y="229939"/>
                  </a:lnTo>
                  <a:lnTo>
                    <a:pt x="4519702" y="229939"/>
                  </a:lnTo>
                  <a:lnTo>
                    <a:pt x="4519702" y="291410"/>
                  </a:lnTo>
                  <a:close/>
                </a:path>
                <a:path w="5904230" h="337819">
                  <a:moveTo>
                    <a:pt x="4624865" y="55338"/>
                  </a:moveTo>
                  <a:lnTo>
                    <a:pt x="4567222" y="55338"/>
                  </a:lnTo>
                  <a:lnTo>
                    <a:pt x="4567222" y="55185"/>
                  </a:lnTo>
                  <a:lnTo>
                    <a:pt x="4623788" y="55185"/>
                  </a:lnTo>
                  <a:lnTo>
                    <a:pt x="4624865" y="55338"/>
                  </a:lnTo>
                  <a:close/>
                </a:path>
                <a:path w="5904230" h="337819">
                  <a:moveTo>
                    <a:pt x="4657665" y="177819"/>
                  </a:moveTo>
                  <a:lnTo>
                    <a:pt x="4605392" y="177819"/>
                  </a:lnTo>
                  <a:lnTo>
                    <a:pt x="4605392" y="107305"/>
                  </a:lnTo>
                  <a:lnTo>
                    <a:pt x="4657665" y="107305"/>
                  </a:lnTo>
                  <a:lnTo>
                    <a:pt x="4657665" y="177819"/>
                  </a:lnTo>
                  <a:close/>
                </a:path>
                <a:path w="5904230" h="337819">
                  <a:moveTo>
                    <a:pt x="4657665" y="291410"/>
                  </a:moveTo>
                  <a:lnTo>
                    <a:pt x="4605392" y="291410"/>
                  </a:lnTo>
                  <a:lnTo>
                    <a:pt x="4605392" y="229939"/>
                  </a:lnTo>
                  <a:lnTo>
                    <a:pt x="4657665" y="229939"/>
                  </a:lnTo>
                  <a:lnTo>
                    <a:pt x="4657665" y="291410"/>
                  </a:lnTo>
                  <a:close/>
                </a:path>
                <a:path w="5904230" h="337819">
                  <a:moveTo>
                    <a:pt x="4736314" y="291410"/>
                  </a:moveTo>
                  <a:lnTo>
                    <a:pt x="4684041" y="291410"/>
                  </a:lnTo>
                  <a:lnTo>
                    <a:pt x="4684041" y="88909"/>
                  </a:lnTo>
                  <a:lnTo>
                    <a:pt x="4686150" y="74155"/>
                  </a:lnTo>
                  <a:lnTo>
                    <a:pt x="4692476" y="63616"/>
                  </a:lnTo>
                  <a:lnTo>
                    <a:pt x="4703018" y="57293"/>
                  </a:lnTo>
                  <a:lnTo>
                    <a:pt x="4717775" y="55185"/>
                  </a:lnTo>
                  <a:lnTo>
                    <a:pt x="4840553" y="55185"/>
                  </a:lnTo>
                  <a:lnTo>
                    <a:pt x="4855379" y="57293"/>
                  </a:lnTo>
                  <a:lnTo>
                    <a:pt x="4865969" y="63616"/>
                  </a:lnTo>
                  <a:lnTo>
                    <a:pt x="4872323" y="74155"/>
                  </a:lnTo>
                  <a:lnTo>
                    <a:pt x="4874441" y="88909"/>
                  </a:lnTo>
                  <a:lnTo>
                    <a:pt x="4874441" y="107305"/>
                  </a:lnTo>
                  <a:lnTo>
                    <a:pt x="4736314" y="107305"/>
                  </a:lnTo>
                  <a:lnTo>
                    <a:pt x="4736314" y="291410"/>
                  </a:lnTo>
                  <a:close/>
                </a:path>
                <a:path w="5904230" h="337819">
                  <a:moveTo>
                    <a:pt x="4874441" y="291410"/>
                  </a:moveTo>
                  <a:lnTo>
                    <a:pt x="4822168" y="291410"/>
                  </a:lnTo>
                  <a:lnTo>
                    <a:pt x="4822015" y="107305"/>
                  </a:lnTo>
                  <a:lnTo>
                    <a:pt x="4874441" y="107305"/>
                  </a:lnTo>
                  <a:lnTo>
                    <a:pt x="4874441" y="291410"/>
                  </a:lnTo>
                  <a:close/>
                </a:path>
                <a:path w="5904230" h="337819">
                  <a:moveTo>
                    <a:pt x="5057022" y="291410"/>
                  </a:moveTo>
                  <a:lnTo>
                    <a:pt x="4934388" y="291410"/>
                  </a:lnTo>
                  <a:lnTo>
                    <a:pt x="4919636" y="289302"/>
                  </a:lnTo>
                  <a:lnTo>
                    <a:pt x="4909097" y="282978"/>
                  </a:lnTo>
                  <a:lnTo>
                    <a:pt x="4902772" y="272440"/>
                  </a:lnTo>
                  <a:lnTo>
                    <a:pt x="4900664" y="257685"/>
                  </a:lnTo>
                  <a:lnTo>
                    <a:pt x="4900664" y="89063"/>
                  </a:lnTo>
                  <a:lnTo>
                    <a:pt x="4902772" y="74308"/>
                  </a:lnTo>
                  <a:lnTo>
                    <a:pt x="4909097" y="63769"/>
                  </a:lnTo>
                  <a:lnTo>
                    <a:pt x="4919636" y="57446"/>
                  </a:lnTo>
                  <a:lnTo>
                    <a:pt x="4934388" y="55338"/>
                  </a:lnTo>
                  <a:lnTo>
                    <a:pt x="5090900" y="55338"/>
                  </a:lnTo>
                  <a:lnTo>
                    <a:pt x="5090900" y="107458"/>
                  </a:lnTo>
                  <a:lnTo>
                    <a:pt x="4952936" y="107458"/>
                  </a:lnTo>
                  <a:lnTo>
                    <a:pt x="4952936" y="239290"/>
                  </a:lnTo>
                  <a:lnTo>
                    <a:pt x="5090900" y="239290"/>
                  </a:lnTo>
                  <a:lnTo>
                    <a:pt x="5090900" y="257685"/>
                  </a:lnTo>
                  <a:lnTo>
                    <a:pt x="5088784" y="272440"/>
                  </a:lnTo>
                  <a:lnTo>
                    <a:pt x="5082433" y="282978"/>
                  </a:lnTo>
                  <a:lnTo>
                    <a:pt x="5071847" y="289302"/>
                  </a:lnTo>
                  <a:lnTo>
                    <a:pt x="5057022" y="291410"/>
                  </a:lnTo>
                  <a:close/>
                </a:path>
                <a:path w="5904230" h="337819">
                  <a:moveTo>
                    <a:pt x="5090900" y="239290"/>
                  </a:moveTo>
                  <a:lnTo>
                    <a:pt x="5038627" y="239290"/>
                  </a:lnTo>
                  <a:lnTo>
                    <a:pt x="5038627" y="199434"/>
                  </a:lnTo>
                  <a:lnTo>
                    <a:pt x="4977463" y="199434"/>
                  </a:lnTo>
                  <a:lnTo>
                    <a:pt x="4993645" y="147314"/>
                  </a:lnTo>
                  <a:lnTo>
                    <a:pt x="5057022" y="147314"/>
                  </a:lnTo>
                  <a:lnTo>
                    <a:pt x="5071847" y="149422"/>
                  </a:lnTo>
                  <a:lnTo>
                    <a:pt x="5082433" y="155745"/>
                  </a:lnTo>
                  <a:lnTo>
                    <a:pt x="5088784" y="166284"/>
                  </a:lnTo>
                  <a:lnTo>
                    <a:pt x="5090900" y="181039"/>
                  </a:lnTo>
                  <a:lnTo>
                    <a:pt x="5090900" y="239290"/>
                  </a:lnTo>
                  <a:close/>
                </a:path>
                <a:path w="5904230" h="337819">
                  <a:moveTo>
                    <a:pt x="5392658" y="107458"/>
                  </a:moveTo>
                  <a:lnTo>
                    <a:pt x="5217750" y="107458"/>
                  </a:lnTo>
                  <a:lnTo>
                    <a:pt x="5217750" y="55338"/>
                  </a:lnTo>
                  <a:lnTo>
                    <a:pt x="5392658" y="55338"/>
                  </a:lnTo>
                  <a:lnTo>
                    <a:pt x="5392658" y="107458"/>
                  </a:lnTo>
                  <a:close/>
                </a:path>
                <a:path w="5904230" h="337819">
                  <a:moveTo>
                    <a:pt x="5331340" y="291410"/>
                  </a:moveTo>
                  <a:lnTo>
                    <a:pt x="5279067" y="291410"/>
                  </a:lnTo>
                  <a:lnTo>
                    <a:pt x="5279067" y="107458"/>
                  </a:lnTo>
                  <a:lnTo>
                    <a:pt x="5331340" y="107458"/>
                  </a:lnTo>
                  <a:lnTo>
                    <a:pt x="5331340" y="291410"/>
                  </a:lnTo>
                  <a:close/>
                </a:path>
                <a:path w="5904230" h="337819">
                  <a:moveTo>
                    <a:pt x="5430454" y="46141"/>
                  </a:moveTo>
                  <a:lnTo>
                    <a:pt x="5411168" y="46141"/>
                  </a:lnTo>
                  <a:lnTo>
                    <a:pt x="5452586" y="1686"/>
                  </a:lnTo>
                  <a:lnTo>
                    <a:pt x="5471105" y="20675"/>
                  </a:lnTo>
                  <a:lnTo>
                    <a:pt x="5430454" y="46141"/>
                  </a:lnTo>
                  <a:close/>
                </a:path>
                <a:path w="5904230" h="337819">
                  <a:moveTo>
                    <a:pt x="5470952" y="291410"/>
                  </a:moveTo>
                  <a:lnTo>
                    <a:pt x="5418679" y="291410"/>
                  </a:lnTo>
                  <a:lnTo>
                    <a:pt x="5418679" y="55338"/>
                  </a:lnTo>
                  <a:lnTo>
                    <a:pt x="5470952" y="55338"/>
                  </a:lnTo>
                  <a:lnTo>
                    <a:pt x="5470952" y="291410"/>
                  </a:lnTo>
                  <a:close/>
                </a:path>
                <a:path w="5904230" h="337819">
                  <a:moveTo>
                    <a:pt x="5549438" y="291410"/>
                  </a:moveTo>
                  <a:lnTo>
                    <a:pt x="5497165" y="291410"/>
                  </a:lnTo>
                  <a:lnTo>
                    <a:pt x="5497165" y="88909"/>
                  </a:lnTo>
                  <a:lnTo>
                    <a:pt x="5499272" y="74155"/>
                  </a:lnTo>
                  <a:lnTo>
                    <a:pt x="5505595" y="63616"/>
                  </a:lnTo>
                  <a:lnTo>
                    <a:pt x="5516134" y="57293"/>
                  </a:lnTo>
                  <a:lnTo>
                    <a:pt x="5530890" y="55185"/>
                  </a:lnTo>
                  <a:lnTo>
                    <a:pt x="5653677" y="55185"/>
                  </a:lnTo>
                  <a:lnTo>
                    <a:pt x="5668498" y="57293"/>
                  </a:lnTo>
                  <a:lnTo>
                    <a:pt x="5679084" y="63616"/>
                  </a:lnTo>
                  <a:lnTo>
                    <a:pt x="5685437" y="74155"/>
                  </a:lnTo>
                  <a:lnTo>
                    <a:pt x="5687555" y="88909"/>
                  </a:lnTo>
                  <a:lnTo>
                    <a:pt x="5687555" y="107305"/>
                  </a:lnTo>
                  <a:lnTo>
                    <a:pt x="5549438" y="107305"/>
                  </a:lnTo>
                  <a:lnTo>
                    <a:pt x="5549438" y="291410"/>
                  </a:lnTo>
                  <a:close/>
                </a:path>
                <a:path w="5904230" h="337819">
                  <a:moveTo>
                    <a:pt x="5687555" y="291410"/>
                  </a:moveTo>
                  <a:lnTo>
                    <a:pt x="5635282" y="291410"/>
                  </a:lnTo>
                  <a:lnTo>
                    <a:pt x="5635129" y="107305"/>
                  </a:lnTo>
                  <a:lnTo>
                    <a:pt x="5687555" y="107305"/>
                  </a:lnTo>
                  <a:lnTo>
                    <a:pt x="5687555" y="291410"/>
                  </a:lnTo>
                  <a:close/>
                </a:path>
                <a:path w="5904230" h="337819">
                  <a:moveTo>
                    <a:pt x="5766051" y="291410"/>
                  </a:moveTo>
                  <a:lnTo>
                    <a:pt x="5713778" y="291410"/>
                  </a:lnTo>
                  <a:lnTo>
                    <a:pt x="5713778" y="55338"/>
                  </a:lnTo>
                  <a:lnTo>
                    <a:pt x="5766051" y="55338"/>
                  </a:lnTo>
                  <a:lnTo>
                    <a:pt x="5766051" y="147314"/>
                  </a:lnTo>
                  <a:lnTo>
                    <a:pt x="5904014" y="147314"/>
                  </a:lnTo>
                  <a:lnTo>
                    <a:pt x="5904014" y="199434"/>
                  </a:lnTo>
                  <a:lnTo>
                    <a:pt x="5766051" y="199434"/>
                  </a:lnTo>
                  <a:lnTo>
                    <a:pt x="5766051" y="291410"/>
                  </a:lnTo>
                  <a:close/>
                </a:path>
                <a:path w="5904230" h="337819">
                  <a:moveTo>
                    <a:pt x="5904014" y="147314"/>
                  </a:moveTo>
                  <a:lnTo>
                    <a:pt x="5851742" y="147314"/>
                  </a:lnTo>
                  <a:lnTo>
                    <a:pt x="5851742" y="55338"/>
                  </a:lnTo>
                  <a:lnTo>
                    <a:pt x="5904014" y="55338"/>
                  </a:lnTo>
                  <a:lnTo>
                    <a:pt x="5904014" y="147314"/>
                  </a:lnTo>
                  <a:close/>
                </a:path>
                <a:path w="5904230" h="337819">
                  <a:moveTo>
                    <a:pt x="5904014" y="291410"/>
                  </a:moveTo>
                  <a:lnTo>
                    <a:pt x="5851742" y="291410"/>
                  </a:lnTo>
                  <a:lnTo>
                    <a:pt x="5851742" y="199434"/>
                  </a:lnTo>
                  <a:lnTo>
                    <a:pt x="5904014" y="199434"/>
                  </a:lnTo>
                  <a:lnTo>
                    <a:pt x="5904014" y="291410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8514" y="1991303"/>
            <a:ext cx="170815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FF0000"/>
                </a:solidFill>
              </a:rPr>
              <a:t>I. </a:t>
            </a:r>
            <a:r>
              <a:rPr sz="2150" spc="-10" dirty="0">
                <a:solidFill>
                  <a:srgbClr val="FF0000"/>
                </a:solidFill>
              </a:rPr>
              <a:t>TẠO</a:t>
            </a:r>
            <a:r>
              <a:rPr sz="2150" spc="-110" dirty="0">
                <a:solidFill>
                  <a:srgbClr val="FF0000"/>
                </a:solidFill>
              </a:rPr>
              <a:t> </a:t>
            </a:r>
            <a:r>
              <a:rPr sz="2150" spc="-5" dirty="0">
                <a:solidFill>
                  <a:srgbClr val="FF0000"/>
                </a:solidFill>
              </a:rPr>
              <a:t>BẢNG</a:t>
            </a:r>
            <a:endParaRPr sz="2150"/>
          </a:p>
        </p:txBody>
      </p:sp>
      <p:sp>
        <p:nvSpPr>
          <p:cNvPr id="7" name="object 7"/>
          <p:cNvSpPr txBox="1"/>
          <p:nvPr/>
        </p:nvSpPr>
        <p:spPr>
          <a:xfrm>
            <a:off x="798060" y="2381470"/>
            <a:ext cx="927354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Ø"/>
            </a:pPr>
            <a:r>
              <a:rPr sz="1550" spc="80" dirty="0">
                <a:latin typeface="FontAwesome"/>
                <a:cs typeface="FontAwesome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Tạo và </a:t>
            </a:r>
            <a:r>
              <a:rPr sz="1950" b="1" spc="10" dirty="0">
                <a:latin typeface="Times New Roman"/>
                <a:cs typeface="Times New Roman"/>
              </a:rPr>
              <a:t>định </a:t>
            </a:r>
            <a:r>
              <a:rPr sz="1950" b="1" spc="15" dirty="0">
                <a:latin typeface="Times New Roman"/>
                <a:cs typeface="Times New Roman"/>
              </a:rPr>
              <a:t>dạng </a:t>
            </a:r>
            <a:r>
              <a:rPr sz="1950" b="1" spc="10" dirty="0">
                <a:latin typeface="Times New Roman"/>
                <a:cs typeface="Times New Roman"/>
              </a:rPr>
              <a:t>khung viền </a:t>
            </a:r>
            <a:r>
              <a:rPr sz="1950" b="1" spc="20" dirty="0">
                <a:latin typeface="Times New Roman"/>
                <a:cs typeface="Times New Roman"/>
              </a:rPr>
              <a:t>và </a:t>
            </a:r>
            <a:r>
              <a:rPr sz="1950" b="1" spc="15" dirty="0">
                <a:latin typeface="Times New Roman"/>
                <a:cs typeface="Times New Roman"/>
              </a:rPr>
              <a:t>định dạng màu</a:t>
            </a:r>
            <a:r>
              <a:rPr sz="1950" b="1" spc="-23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sắc</a:t>
            </a:r>
            <a:endParaRPr sz="1950" dirty="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35"/>
              </a:spcBef>
              <a:tabLst>
                <a:tab pos="9260205" algn="l"/>
              </a:tabLst>
            </a:pPr>
            <a:r>
              <a:rPr sz="1950" b="1" u="heavy" spc="10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C1: </a:t>
            </a:r>
            <a:r>
              <a:rPr sz="1950" u="heavy" spc="15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Quét chọn vùng </a:t>
            </a:r>
            <a:r>
              <a:rPr sz="1950" u="heavy" spc="5" dirty="0" err="1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cần</a:t>
            </a:r>
            <a:r>
              <a:rPr sz="1950" u="heavy" spc="5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u="heavy" spc="5" dirty="0" err="1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tạo</a:t>
            </a:r>
            <a:r>
              <a:rPr lang="vi-VN" sz="1950" u="heavy" spc="5" dirty="0">
                <a:uFill>
                  <a:solidFill>
                    <a:srgbClr val="0000E6"/>
                  </a:solidFill>
                </a:uFill>
                <a:latin typeface="FontAwesome"/>
                <a:cs typeface="Times New Roman"/>
              </a:rPr>
              <a:t> -&gt; </a:t>
            </a:r>
            <a:r>
              <a:rPr sz="1950" u="heavy" spc="15" dirty="0" err="1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Chuột</a:t>
            </a:r>
            <a:r>
              <a:rPr sz="1950" u="heavy" spc="15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u="heavy" spc="5" dirty="0" err="1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phải</a:t>
            </a:r>
            <a:r>
              <a:rPr lang="vi-VN" sz="1950" u="heavy" spc="5" dirty="0">
                <a:uFill>
                  <a:solidFill>
                    <a:srgbClr val="0000E6"/>
                  </a:solidFill>
                </a:uFill>
                <a:latin typeface="FontAwesome"/>
                <a:cs typeface="Times New Roman"/>
              </a:rPr>
              <a:t> -&gt;</a:t>
            </a:r>
            <a:r>
              <a:rPr sz="1950" u="heavy" spc="5" dirty="0">
                <a:uFill>
                  <a:solidFill>
                    <a:srgbClr val="0000E6"/>
                  </a:solidFill>
                </a:uFill>
                <a:latin typeface="FontAwesome"/>
                <a:cs typeface="FontAwesome"/>
              </a:rPr>
              <a:t> </a:t>
            </a:r>
            <a:r>
              <a:rPr sz="1950" u="heavy" spc="5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Format </a:t>
            </a:r>
            <a:r>
              <a:rPr sz="1950" u="heavy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cells</a:t>
            </a:r>
            <a:r>
              <a:rPr lang="vi-VN" sz="1950" u="heavy" dirty="0">
                <a:uFill>
                  <a:solidFill>
                    <a:srgbClr val="0000E6"/>
                  </a:solidFill>
                </a:uFill>
                <a:latin typeface="FontAwesome"/>
                <a:cs typeface="Times New Roman"/>
              </a:rPr>
              <a:t> -&gt;</a:t>
            </a:r>
            <a:r>
              <a:rPr sz="1950" u="heavy" spc="10" dirty="0">
                <a:uFill>
                  <a:solidFill>
                    <a:srgbClr val="0000E6"/>
                  </a:solidFill>
                </a:uFill>
                <a:latin typeface="Times New Roman"/>
                <a:cs typeface="Times New Roman"/>
              </a:rPr>
              <a:t>Border	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2227" y="3014472"/>
            <a:ext cx="8996680" cy="3702050"/>
            <a:chOff x="1062227" y="3014472"/>
            <a:chExt cx="8996680" cy="3702050"/>
          </a:xfrm>
        </p:grpSpPr>
        <p:sp>
          <p:nvSpPr>
            <p:cNvPr id="9" name="object 9"/>
            <p:cNvSpPr/>
            <p:nvPr/>
          </p:nvSpPr>
          <p:spPr>
            <a:xfrm>
              <a:off x="1071371" y="3019044"/>
              <a:ext cx="8987028" cy="3697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9847" y="3014472"/>
              <a:ext cx="0" cy="3702050"/>
            </a:xfrm>
            <a:custGeom>
              <a:avLst/>
              <a:gdLst/>
              <a:ahLst/>
              <a:cxnLst/>
              <a:rect l="l" t="t" r="r" b="b"/>
              <a:pathLst>
                <a:path h="3702050">
                  <a:moveTo>
                    <a:pt x="0" y="3701795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495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22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B680768-F211-044C-A169-5A501F4A78B3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2295" y="1057655"/>
            <a:ext cx="8836660" cy="5659120"/>
            <a:chOff x="1222295" y="1057655"/>
            <a:chExt cx="8836660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2295" y="1497039"/>
              <a:ext cx="6172172" cy="3184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730" y="1997430"/>
            <a:ext cx="9043670" cy="1974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95"/>
              </a:spcBef>
              <a:tabLst>
                <a:tab pos="484505" algn="l"/>
              </a:tabLst>
            </a:pPr>
            <a:r>
              <a:rPr sz="2150" b="1" spc="-5" dirty="0">
                <a:solidFill>
                  <a:srgbClr val="42AF50"/>
                </a:solidFill>
                <a:latin typeface="Times New Roman"/>
                <a:cs typeface="Times New Roman"/>
              </a:rPr>
              <a:t>II.	SAO CHÉP ĐỊNH DẠNG NHANH VỚI </a:t>
            </a:r>
            <a:r>
              <a:rPr sz="2150" b="1" spc="-35" dirty="0">
                <a:solidFill>
                  <a:srgbClr val="42AF50"/>
                </a:solidFill>
                <a:latin typeface="Times New Roman"/>
                <a:cs typeface="Times New Roman"/>
              </a:rPr>
              <a:t>FORMAT</a:t>
            </a:r>
            <a:r>
              <a:rPr sz="2150" b="1" spc="-265" dirty="0">
                <a:solidFill>
                  <a:srgbClr val="42AF50"/>
                </a:solidFill>
                <a:latin typeface="Times New Roman"/>
                <a:cs typeface="Times New Roman"/>
              </a:rPr>
              <a:t> </a:t>
            </a:r>
            <a:r>
              <a:rPr sz="2150" b="1" spc="-30" dirty="0">
                <a:solidFill>
                  <a:srgbClr val="42AF50"/>
                </a:solidFill>
                <a:latin typeface="Times New Roman"/>
                <a:cs typeface="Times New Roman"/>
              </a:rPr>
              <a:t>PAINTER</a:t>
            </a:r>
            <a:endParaRPr sz="2150">
              <a:latin typeface="Times New Roman"/>
              <a:cs typeface="Times New Roman"/>
            </a:endParaRPr>
          </a:p>
          <a:p>
            <a:pPr marL="483234" marR="5080">
              <a:lnSpc>
                <a:spcPts val="2580"/>
              </a:lnSpc>
              <a:spcBef>
                <a:spcPts val="80"/>
              </a:spcBef>
            </a:pPr>
            <a:r>
              <a:rPr sz="2150" spc="-5" dirty="0">
                <a:latin typeface="Times New Roman"/>
                <a:cs typeface="Times New Roman"/>
              </a:rPr>
              <a:t>Để tạo </a:t>
            </a:r>
            <a:r>
              <a:rPr sz="2150" dirty="0">
                <a:latin typeface="Times New Roman"/>
                <a:cs typeface="Times New Roman"/>
              </a:rPr>
              <a:t>nhanh </a:t>
            </a:r>
            <a:r>
              <a:rPr sz="2150" spc="-10" dirty="0">
                <a:latin typeface="Times New Roman"/>
                <a:cs typeface="Times New Roman"/>
              </a:rPr>
              <a:t>các </a:t>
            </a:r>
            <a:r>
              <a:rPr sz="2150" spc="-5" dirty="0">
                <a:latin typeface="Times New Roman"/>
                <a:cs typeface="Times New Roman"/>
              </a:rPr>
              <a:t>định dạng </a:t>
            </a:r>
            <a:r>
              <a:rPr sz="2150" dirty="0">
                <a:latin typeface="Times New Roman"/>
                <a:cs typeface="Times New Roman"/>
              </a:rPr>
              <a:t>giống nhau (màu </a:t>
            </a:r>
            <a:r>
              <a:rPr sz="2150" spc="-5" dirty="0">
                <a:latin typeface="Times New Roman"/>
                <a:cs typeface="Times New Roman"/>
              </a:rPr>
              <a:t>sắc, </a:t>
            </a:r>
            <a:r>
              <a:rPr sz="2150" dirty="0">
                <a:latin typeface="Times New Roman"/>
                <a:cs typeface="Times New Roman"/>
              </a:rPr>
              <a:t>khung viền…), </a:t>
            </a:r>
            <a:r>
              <a:rPr sz="2150" spc="-5" dirty="0">
                <a:latin typeface="Times New Roman"/>
                <a:cs typeface="Times New Roman"/>
              </a:rPr>
              <a:t>thì ta nên</a:t>
            </a:r>
            <a:r>
              <a:rPr sz="2150" spc="-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Times New Roman"/>
                <a:cs typeface="Times New Roman"/>
              </a:rPr>
              <a:t>sử  </a:t>
            </a:r>
            <a:r>
              <a:rPr sz="2150" dirty="0">
                <a:latin typeface="Times New Roman"/>
                <a:cs typeface="Times New Roman"/>
              </a:rPr>
              <a:t>dụng </a:t>
            </a:r>
            <a:r>
              <a:rPr sz="2150" spc="-5" dirty="0">
                <a:latin typeface="Times New Roman"/>
                <a:cs typeface="Times New Roman"/>
              </a:rPr>
              <a:t>công </a:t>
            </a:r>
            <a:r>
              <a:rPr sz="2150" spc="-10" dirty="0">
                <a:latin typeface="Times New Roman"/>
                <a:cs typeface="Times New Roman"/>
              </a:rPr>
              <a:t>cụ có </a:t>
            </a:r>
            <a:r>
              <a:rPr sz="2150" spc="-5" dirty="0">
                <a:latin typeface="Times New Roman"/>
                <a:cs typeface="Times New Roman"/>
              </a:rPr>
              <a:t>sẵn Format</a:t>
            </a:r>
            <a:r>
              <a:rPr sz="2150" spc="-4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Times New Roman"/>
                <a:cs typeface="Times New Roman"/>
              </a:rPr>
              <a:t>painter</a:t>
            </a:r>
            <a:endParaRPr sz="2150">
              <a:latin typeface="Times New Roman"/>
              <a:cs typeface="Times New Roman"/>
            </a:endParaRPr>
          </a:p>
          <a:p>
            <a:pPr marL="670560" marR="774065" indent="335280">
              <a:lnSpc>
                <a:spcPct val="101499"/>
              </a:lnSpc>
              <a:spcBef>
                <a:spcPts val="405"/>
              </a:spcBef>
            </a:pPr>
            <a:r>
              <a:rPr sz="1950" b="1" spc="10" dirty="0">
                <a:latin typeface="Times New Roman"/>
                <a:cs typeface="Times New Roman"/>
              </a:rPr>
              <a:t>B1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vùng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định </a:t>
            </a:r>
            <a:r>
              <a:rPr sz="1950" spc="10" dirty="0">
                <a:latin typeface="Times New Roman"/>
                <a:cs typeface="Times New Roman"/>
              </a:rPr>
              <a:t>dạng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0" dirty="0">
                <a:latin typeface="Times New Roman"/>
                <a:cs typeface="Times New Roman"/>
              </a:rPr>
              <a:t>sao </a:t>
            </a:r>
            <a:r>
              <a:rPr sz="1950" spc="5" dirty="0">
                <a:latin typeface="Times New Roman"/>
                <a:cs typeface="Times New Roman"/>
              </a:rPr>
              <a:t>chép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thẻ </a:t>
            </a:r>
            <a:r>
              <a:rPr sz="1950" spc="5" dirty="0">
                <a:latin typeface="Times New Roman"/>
                <a:cs typeface="Times New Roman"/>
              </a:rPr>
              <a:t>Home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20" dirty="0">
                <a:latin typeface="Times New Roman"/>
                <a:cs typeface="Times New Roman"/>
              </a:rPr>
              <a:t>bấm </a:t>
            </a:r>
            <a:r>
              <a:rPr sz="1950" spc="15" dirty="0">
                <a:latin typeface="Times New Roman"/>
                <a:cs typeface="Times New Roman"/>
              </a:rPr>
              <a:t>chọn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vào  công cụ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Format </a:t>
            </a:r>
            <a:r>
              <a:rPr sz="1950" spc="-5" dirty="0">
                <a:solidFill>
                  <a:srgbClr val="0000E6"/>
                </a:solidFill>
                <a:latin typeface="Times New Roman"/>
                <a:cs typeface="Times New Roman"/>
              </a:rPr>
              <a:t>Painter</a:t>
            </a:r>
            <a:r>
              <a:rPr sz="1950" spc="-5" dirty="0">
                <a:latin typeface="Times New Roman"/>
                <a:cs typeface="Times New Roman"/>
              </a:rPr>
              <a:t>, </a:t>
            </a:r>
            <a:r>
              <a:rPr sz="1950" spc="10" dirty="0">
                <a:latin typeface="Times New Roman"/>
                <a:cs typeface="Times New Roman"/>
              </a:rPr>
              <a:t>xuất hiện </a:t>
            </a:r>
            <a:r>
              <a:rPr sz="1950" spc="15" dirty="0">
                <a:latin typeface="Times New Roman"/>
                <a:cs typeface="Times New Roman"/>
              </a:rPr>
              <a:t>con </a:t>
            </a:r>
            <a:r>
              <a:rPr sz="1950" spc="5" dirty="0">
                <a:latin typeface="Times New Roman"/>
                <a:cs typeface="Times New Roman"/>
              </a:rPr>
              <a:t>trỏ </a:t>
            </a:r>
            <a:r>
              <a:rPr sz="1950" spc="15" dirty="0">
                <a:latin typeface="Times New Roman"/>
                <a:cs typeface="Times New Roman"/>
              </a:rPr>
              <a:t>kèm </a:t>
            </a:r>
            <a:r>
              <a:rPr sz="1950" spc="10" dirty="0">
                <a:latin typeface="Times New Roman"/>
                <a:cs typeface="Times New Roman"/>
              </a:rPr>
              <a:t>cái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chổi</a:t>
            </a:r>
            <a:endParaRPr sz="1950">
              <a:latin typeface="Times New Roman"/>
              <a:cs typeface="Times New Roman"/>
            </a:endParaRPr>
          </a:p>
          <a:p>
            <a:pPr marL="100584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latin typeface="Times New Roman"/>
                <a:cs typeface="Times New Roman"/>
              </a:rPr>
              <a:t>B2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ô đầu </a:t>
            </a:r>
            <a:r>
              <a:rPr sz="1950" spc="5" dirty="0">
                <a:latin typeface="Times New Roman"/>
                <a:cs typeface="Times New Roman"/>
              </a:rPr>
              <a:t>tiên </a:t>
            </a:r>
            <a:r>
              <a:rPr sz="1950" spc="10" dirty="0">
                <a:latin typeface="Times New Roman"/>
                <a:cs typeface="Times New Roman"/>
              </a:rPr>
              <a:t>của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10" dirty="0">
                <a:latin typeface="Times New Roman"/>
                <a:cs typeface="Times New Roman"/>
              </a:rPr>
              <a:t>cần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dán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5462270"/>
            <a:chOff x="0" y="1057655"/>
            <a:chExt cx="10058400" cy="5462270"/>
          </a:xfrm>
        </p:grpSpPr>
        <p:sp>
          <p:nvSpPr>
            <p:cNvPr id="8" name="object 8"/>
            <p:cNvSpPr/>
            <p:nvPr/>
          </p:nvSpPr>
          <p:spPr>
            <a:xfrm>
              <a:off x="1549908" y="4087367"/>
              <a:ext cx="3803904" cy="2432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0" y="0"/>
                </a:moveTo>
                <a:lnTo>
                  <a:pt x="10058400" y="0"/>
                </a:lnTo>
                <a:lnTo>
                  <a:pt x="10058400" y="318516"/>
                </a:lnTo>
                <a:lnTo>
                  <a:pt x="0" y="318516"/>
                </a:lnTo>
                <a:lnTo>
                  <a:pt x="0" y="0"/>
                </a:lnTo>
                <a:close/>
              </a:path>
            </a:pathLst>
          </a:custGeom>
          <a:ln w="15240">
            <a:solidFill>
              <a:srgbClr val="449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23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99F02A5-03F9-EF41-B5E0-FB7C5616C47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3229" y="1057655"/>
            <a:ext cx="8865235" cy="5659120"/>
            <a:chOff x="1193229" y="1057655"/>
            <a:chExt cx="8865235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3229" y="1582437"/>
              <a:ext cx="6172172" cy="3184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0558" y="2088846"/>
            <a:ext cx="669290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solidFill>
                  <a:srgbClr val="42AF50"/>
                </a:solidFill>
                <a:latin typeface="Times New Roman"/>
                <a:cs typeface="Times New Roman"/>
              </a:rPr>
              <a:t>III. </a:t>
            </a:r>
            <a:r>
              <a:rPr sz="1950" b="1" spc="25" dirty="0">
                <a:solidFill>
                  <a:srgbClr val="42AF50"/>
                </a:solidFill>
                <a:latin typeface="Times New Roman"/>
                <a:cs typeface="Times New Roman"/>
              </a:rPr>
              <a:t>CĂN </a:t>
            </a:r>
            <a:r>
              <a:rPr sz="1950" b="1" spc="10" dirty="0">
                <a:solidFill>
                  <a:srgbClr val="42AF50"/>
                </a:solidFill>
                <a:latin typeface="Times New Roman"/>
                <a:cs typeface="Times New Roman"/>
              </a:rPr>
              <a:t>CHỈNH </a:t>
            </a:r>
            <a:r>
              <a:rPr sz="1950" b="1" spc="15" dirty="0">
                <a:solidFill>
                  <a:srgbClr val="42AF50"/>
                </a:solidFill>
                <a:latin typeface="Times New Roman"/>
                <a:cs typeface="Times New Roman"/>
              </a:rPr>
              <a:t>NỘI DUNG </a:t>
            </a:r>
            <a:r>
              <a:rPr sz="1950" b="1" spc="20" dirty="0">
                <a:solidFill>
                  <a:srgbClr val="42AF50"/>
                </a:solidFill>
                <a:latin typeface="Times New Roman"/>
                <a:cs typeface="Times New Roman"/>
              </a:rPr>
              <a:t>TRONG</a:t>
            </a:r>
            <a:r>
              <a:rPr sz="1950" b="1" spc="-150" dirty="0">
                <a:solidFill>
                  <a:srgbClr val="42AF5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42AF50"/>
                </a:solidFill>
                <a:latin typeface="Times New Roman"/>
                <a:cs typeface="Times New Roman"/>
              </a:rPr>
              <a:t>BẢNG</a:t>
            </a:r>
            <a:endParaRPr sz="195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Chọn ô </a:t>
            </a:r>
            <a:r>
              <a:rPr sz="1950" spc="5" dirty="0">
                <a:latin typeface="Times New Roman"/>
                <a:cs typeface="Times New Roman"/>
              </a:rPr>
              <a:t>cần căn </a:t>
            </a:r>
            <a:r>
              <a:rPr sz="1950" spc="10" dirty="0">
                <a:latin typeface="Times New Roman"/>
                <a:cs typeface="Times New Roman"/>
              </a:rPr>
              <a:t>chỉnh, sau </a:t>
            </a:r>
            <a:r>
              <a:rPr sz="1950" spc="15" dirty="0">
                <a:latin typeface="Times New Roman"/>
                <a:cs typeface="Times New Roman"/>
              </a:rPr>
              <a:t>đó chọn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0" dirty="0">
                <a:latin typeface="Times New Roman"/>
                <a:cs typeface="Times New Roman"/>
              </a:rPr>
              <a:t>trong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công cụ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sau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5579745"/>
            <a:chOff x="0" y="1057655"/>
            <a:chExt cx="10058400" cy="5579745"/>
          </a:xfrm>
        </p:grpSpPr>
        <p:sp>
          <p:nvSpPr>
            <p:cNvPr id="8" name="object 8"/>
            <p:cNvSpPr/>
            <p:nvPr/>
          </p:nvSpPr>
          <p:spPr>
            <a:xfrm>
              <a:off x="797051" y="2869691"/>
              <a:ext cx="9029700" cy="3767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0" y="0"/>
                </a:moveTo>
                <a:lnTo>
                  <a:pt x="10058400" y="0"/>
                </a:lnTo>
                <a:lnTo>
                  <a:pt x="10058400" y="318516"/>
                </a:lnTo>
                <a:lnTo>
                  <a:pt x="0" y="318516"/>
                </a:lnTo>
                <a:lnTo>
                  <a:pt x="0" y="0"/>
                </a:lnTo>
                <a:close/>
              </a:path>
            </a:pathLst>
          </a:custGeom>
          <a:ln w="15240">
            <a:solidFill>
              <a:srgbClr val="449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24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FF6A00-D8C3-5B48-8960-554E4BD6838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541" y="1057655"/>
            <a:ext cx="9228455" cy="5659120"/>
            <a:chOff x="830541" y="1057655"/>
            <a:chExt cx="9228455" cy="5659120"/>
          </a:xfrm>
        </p:grpSpPr>
        <p:sp>
          <p:nvSpPr>
            <p:cNvPr id="3" name="object 3"/>
            <p:cNvSpPr/>
            <p:nvPr/>
          </p:nvSpPr>
          <p:spPr>
            <a:xfrm>
              <a:off x="6117336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0541" y="1579991"/>
              <a:ext cx="6839006" cy="352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582" y="2046192"/>
            <a:ext cx="7586345" cy="14230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635"/>
              </a:spcBef>
              <a:buAutoNum type="romanUcPeriod" startAt="4"/>
              <a:tabLst>
                <a:tab pos="485140" algn="l"/>
                <a:tab pos="485775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BƯỚC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NÊN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THỰC HIỆN TRƯỚC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KHI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TẠO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BẢNG</a:t>
            </a:r>
            <a:r>
              <a:rPr sz="195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</a:t>
            </a:r>
            <a:endParaRPr sz="1950" dirty="0">
              <a:latin typeface="Times New Roman"/>
              <a:cs typeface="Times New Roman"/>
            </a:endParaRPr>
          </a:p>
          <a:p>
            <a:pPr marL="812800" lvl="1" indent="-422909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950" spc="20" dirty="0">
                <a:latin typeface="Times New Roman"/>
                <a:cs typeface="Times New Roman"/>
              </a:rPr>
              <a:t>Chọn </a:t>
            </a:r>
            <a:r>
              <a:rPr sz="1950" spc="15" dirty="0">
                <a:latin typeface="Times New Roman"/>
                <a:cs typeface="Times New Roman"/>
              </a:rPr>
              <a:t>Font </a:t>
            </a:r>
            <a:r>
              <a:rPr sz="1950" spc="10" dirty="0">
                <a:latin typeface="Times New Roman"/>
                <a:cs typeface="Times New Roman"/>
              </a:rPr>
              <a:t>chữ </a:t>
            </a:r>
            <a:r>
              <a:rPr sz="1950" spc="-10" dirty="0">
                <a:latin typeface="Times New Roman"/>
                <a:cs typeface="Times New Roman"/>
              </a:rPr>
              <a:t>“Time </a:t>
            </a:r>
            <a:r>
              <a:rPr sz="1950" spc="10" dirty="0">
                <a:latin typeface="Times New Roman"/>
                <a:cs typeface="Times New Roman"/>
              </a:rPr>
              <a:t>New Roman” </a:t>
            </a:r>
            <a:r>
              <a:rPr sz="1950" spc="15" dirty="0">
                <a:latin typeface="Times New Roman"/>
                <a:cs typeface="Times New Roman"/>
              </a:rPr>
              <a:t>cho </a:t>
            </a:r>
            <a:r>
              <a:rPr sz="1950" spc="10" dirty="0">
                <a:latin typeface="Times New Roman"/>
                <a:cs typeface="Times New Roman"/>
              </a:rPr>
              <a:t>toàn </a:t>
            </a:r>
            <a:r>
              <a:rPr sz="1950" spc="15" dirty="0">
                <a:latin typeface="Times New Roman"/>
                <a:cs typeface="Times New Roman"/>
              </a:rPr>
              <a:t>bộ bảng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tính</a:t>
            </a:r>
            <a:endParaRPr sz="1950" dirty="0">
              <a:latin typeface="Times New Roman"/>
              <a:cs typeface="Times New Roman"/>
            </a:endParaRPr>
          </a:p>
          <a:p>
            <a:pPr marL="814069" marR="656590" lvl="1" indent="-424180">
              <a:lnSpc>
                <a:spcPct val="101600"/>
              </a:lnSpc>
              <a:spcBef>
                <a:spcPts val="489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950" spc="15" dirty="0">
                <a:latin typeface="Times New Roman"/>
                <a:cs typeface="Times New Roman"/>
              </a:rPr>
              <a:t>Xác </a:t>
            </a:r>
            <a:r>
              <a:rPr sz="1950" spc="10" dirty="0">
                <a:latin typeface="Times New Roman"/>
                <a:cs typeface="Times New Roman"/>
              </a:rPr>
              <a:t>định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hướng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giấy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và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khổ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giấy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chuẩn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25" dirty="0">
                <a:latin typeface="Times New Roman"/>
                <a:cs typeface="Times New Roman"/>
              </a:rPr>
              <a:t>A4</a:t>
            </a:r>
            <a:r>
              <a:rPr sz="1950" spc="10" dirty="0">
                <a:latin typeface="Times New Roman"/>
                <a:cs typeface="Times New Roman"/>
              </a:rPr>
              <a:t> (hoặc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A3,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A5…)  </a:t>
            </a:r>
            <a:r>
              <a:rPr sz="1950" spc="15" dirty="0">
                <a:latin typeface="Times New Roman"/>
                <a:cs typeface="Times New Roman"/>
              </a:rPr>
              <a:t>Để chọn hướng </a:t>
            </a:r>
            <a:r>
              <a:rPr sz="1950" spc="10" dirty="0">
                <a:latin typeface="Times New Roman"/>
                <a:cs typeface="Times New Roman"/>
              </a:rPr>
              <a:t>giấy và </a:t>
            </a:r>
            <a:r>
              <a:rPr sz="1950" spc="15" dirty="0">
                <a:latin typeface="Times New Roman"/>
                <a:cs typeface="Times New Roman"/>
              </a:rPr>
              <a:t>khổ, </a:t>
            </a:r>
            <a:r>
              <a:rPr sz="1950" spc="5" dirty="0">
                <a:latin typeface="Times New Roman"/>
                <a:cs typeface="Times New Roman"/>
              </a:rPr>
              <a:t>File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-12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Print</a:t>
            </a:r>
            <a:endParaRPr sz="1950" dirty="0">
              <a:latin typeface="FontAwesome"/>
              <a:cs typeface="FontAwesom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629" y="5632106"/>
            <a:ext cx="88880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4975" algn="l"/>
              </a:tabLst>
            </a:pPr>
            <a:r>
              <a:rPr sz="1950" spc="10" dirty="0">
                <a:latin typeface="Times New Roman"/>
                <a:cs typeface="Times New Roman"/>
              </a:rPr>
              <a:t>3.	Thiết kế và </a:t>
            </a:r>
            <a:r>
              <a:rPr sz="1950" spc="15" dirty="0">
                <a:latin typeface="Times New Roman"/>
                <a:cs typeface="Times New Roman"/>
              </a:rPr>
              <a:t>định dạng </a:t>
            </a:r>
            <a:r>
              <a:rPr sz="1950" spc="15" dirty="0" err="1">
                <a:latin typeface="Times New Roman"/>
                <a:cs typeface="Times New Roman"/>
              </a:rPr>
              <a:t>bảng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trước</a:t>
            </a:r>
            <a:r>
              <a:rPr lang="vi-VN" sz="1950" dirty="0">
                <a:latin typeface="FontAwesome"/>
                <a:cs typeface="Times New Roman"/>
              </a:rPr>
              <a:t> 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Gõ </a:t>
            </a:r>
            <a:r>
              <a:rPr sz="1950" spc="5" dirty="0">
                <a:latin typeface="Times New Roman"/>
                <a:cs typeface="Times New Roman"/>
              </a:rPr>
              <a:t>tiêu </a:t>
            </a:r>
            <a:r>
              <a:rPr sz="1950" spc="10" dirty="0">
                <a:latin typeface="Times New Roman"/>
                <a:cs typeface="Times New Roman"/>
              </a:rPr>
              <a:t>đề </a:t>
            </a:r>
            <a:r>
              <a:rPr sz="1950" spc="15" dirty="0" err="1">
                <a:latin typeface="Times New Roman"/>
                <a:cs typeface="Times New Roman"/>
              </a:rPr>
              <a:t>bảng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tính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Gõ </a:t>
            </a: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phần chữ còn</a:t>
            </a:r>
            <a:r>
              <a:rPr sz="1950" spc="-229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lại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83808" y="3184398"/>
            <a:ext cx="2844800" cy="2441575"/>
            <a:chOff x="6083808" y="3184398"/>
            <a:chExt cx="2844800" cy="2441575"/>
          </a:xfrm>
        </p:grpSpPr>
        <p:sp>
          <p:nvSpPr>
            <p:cNvPr id="9" name="object 9"/>
            <p:cNvSpPr/>
            <p:nvPr/>
          </p:nvSpPr>
          <p:spPr>
            <a:xfrm>
              <a:off x="6083808" y="3185160"/>
              <a:ext cx="2840736" cy="2436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8380" y="3188208"/>
              <a:ext cx="2836545" cy="2433955"/>
            </a:xfrm>
            <a:custGeom>
              <a:avLst/>
              <a:gdLst/>
              <a:ahLst/>
              <a:cxnLst/>
              <a:rect l="l" t="t" r="r" b="b"/>
              <a:pathLst>
                <a:path w="2836545" h="2433954">
                  <a:moveTo>
                    <a:pt x="0" y="0"/>
                  </a:moveTo>
                  <a:lnTo>
                    <a:pt x="2836164" y="0"/>
                  </a:lnTo>
                  <a:lnTo>
                    <a:pt x="2836164" y="2433828"/>
                  </a:lnTo>
                  <a:lnTo>
                    <a:pt x="0" y="2433828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5ECA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088379" y="3188207"/>
            <a:ext cx="2836545" cy="2433955"/>
          </a:xfrm>
          <a:custGeom>
            <a:avLst/>
            <a:gdLst/>
            <a:ahLst/>
            <a:cxnLst/>
            <a:rect l="l" t="t" r="r" b="b"/>
            <a:pathLst>
              <a:path w="2836545" h="2433954">
                <a:moveTo>
                  <a:pt x="0" y="0"/>
                </a:moveTo>
                <a:lnTo>
                  <a:pt x="2836164" y="0"/>
                </a:lnTo>
                <a:lnTo>
                  <a:pt x="2836164" y="2433828"/>
                </a:lnTo>
                <a:lnTo>
                  <a:pt x="0" y="2433828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5ECA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495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5" name="object 15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A5B591"/>
                </a:solidFill>
              </a:rPr>
              <a:t>25</a:t>
            </a:fld>
            <a:endParaRPr spc="-5" dirty="0">
              <a:solidFill>
                <a:srgbClr val="A5B591"/>
              </a:solidFill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74F1071-98E6-D84E-A2EF-F5F829E2E82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541" y="1057655"/>
            <a:ext cx="9228455" cy="5659120"/>
            <a:chOff x="830541" y="1057655"/>
            <a:chExt cx="9228455" cy="5659120"/>
          </a:xfrm>
        </p:grpSpPr>
        <p:sp>
          <p:nvSpPr>
            <p:cNvPr id="3" name="object 3"/>
            <p:cNvSpPr/>
            <p:nvPr/>
          </p:nvSpPr>
          <p:spPr>
            <a:xfrm>
              <a:off x="6117336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0541" y="1579991"/>
              <a:ext cx="6839006" cy="352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768" y="3942588"/>
            <a:ext cx="4831080" cy="347980"/>
          </a:xfrm>
          <a:custGeom>
            <a:avLst/>
            <a:gdLst/>
            <a:ahLst/>
            <a:cxnLst/>
            <a:rect l="l" t="t" r="r" b="b"/>
            <a:pathLst>
              <a:path w="4831080" h="347979">
                <a:moveTo>
                  <a:pt x="0" y="347472"/>
                </a:moveTo>
                <a:lnTo>
                  <a:pt x="4831080" y="347472"/>
                </a:lnTo>
                <a:lnTo>
                  <a:pt x="4831080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solidFill>
            <a:srgbClr val="DDE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320" y="2377836"/>
            <a:ext cx="211518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0"/>
              </a:spcBef>
            </a:pPr>
            <a:r>
              <a:rPr sz="900" spc="-95" dirty="0">
                <a:latin typeface="Times New Roman"/>
                <a:cs typeface="Times New Roman"/>
              </a:rPr>
              <a:t>CÔNG </a:t>
            </a:r>
            <a:r>
              <a:rPr sz="900" spc="-70" dirty="0">
                <a:latin typeface="Times New Roman"/>
                <a:cs typeface="Times New Roman"/>
              </a:rPr>
              <a:t>TY </a:t>
            </a:r>
            <a:r>
              <a:rPr sz="900" spc="-80" dirty="0">
                <a:latin typeface="Times New Roman"/>
                <a:cs typeface="Times New Roman"/>
              </a:rPr>
              <a:t>TNHH </a:t>
            </a:r>
            <a:r>
              <a:rPr sz="900" spc="-85" dirty="0">
                <a:latin typeface="Times New Roman"/>
                <a:cs typeface="Times New Roman"/>
              </a:rPr>
              <a:t>GIÁO DỤC </a:t>
            </a:r>
            <a:r>
              <a:rPr sz="900" spc="-65" dirty="0">
                <a:latin typeface="Times New Roman"/>
                <a:cs typeface="Times New Roman"/>
              </a:rPr>
              <a:t>TIN </a:t>
            </a:r>
            <a:r>
              <a:rPr sz="900" spc="-85" dirty="0">
                <a:latin typeface="Times New Roman"/>
                <a:cs typeface="Times New Roman"/>
              </a:rPr>
              <a:t>HỌC </a:t>
            </a:r>
            <a:r>
              <a:rPr sz="900" spc="-55" dirty="0">
                <a:latin typeface="Times New Roman"/>
                <a:cs typeface="Times New Roman"/>
              </a:rPr>
              <a:t>SAO</a:t>
            </a:r>
            <a:r>
              <a:rPr sz="900" spc="-145" dirty="0">
                <a:latin typeface="Times New Roman"/>
                <a:cs typeface="Times New Roman"/>
              </a:rPr>
              <a:t> </a:t>
            </a:r>
            <a:r>
              <a:rPr sz="900" spc="-100" dirty="0">
                <a:latin typeface="Times New Roman"/>
                <a:cs typeface="Times New Roman"/>
              </a:rPr>
              <a:t>VIỆT  </a:t>
            </a:r>
            <a:r>
              <a:rPr sz="900" spc="-55" dirty="0">
                <a:latin typeface="Times New Roman"/>
                <a:cs typeface="Times New Roman"/>
              </a:rPr>
              <a:t>MST: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-75" dirty="0">
                <a:latin typeface="Times New Roman"/>
                <a:cs typeface="Times New Roman"/>
              </a:rPr>
              <a:t>360.370.8616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854075" algn="l"/>
              </a:tabLst>
            </a:pPr>
            <a:r>
              <a:rPr sz="900" spc="-60" dirty="0">
                <a:latin typeface="Times New Roman"/>
                <a:cs typeface="Times New Roman"/>
              </a:rPr>
              <a:t>ĐT:</a:t>
            </a:r>
            <a:r>
              <a:rPr sz="900" spc="-70" dirty="0">
                <a:latin typeface="Times New Roman"/>
                <a:cs typeface="Times New Roman"/>
              </a:rPr>
              <a:t> </a:t>
            </a:r>
            <a:r>
              <a:rPr sz="900" spc="-75" dirty="0">
                <a:latin typeface="Times New Roman"/>
                <a:cs typeface="Times New Roman"/>
              </a:rPr>
              <a:t>0812.114.345	</a:t>
            </a:r>
            <a:r>
              <a:rPr sz="900" spc="-30" dirty="0">
                <a:latin typeface="Times New Roman"/>
                <a:cs typeface="Times New Roman"/>
              </a:rPr>
              <a:t>Website:</a:t>
            </a:r>
            <a:r>
              <a:rPr sz="900" spc="-80" dirty="0">
                <a:latin typeface="Times New Roman"/>
                <a:cs typeface="Times New Roman"/>
              </a:rPr>
              <a:t> </a:t>
            </a:r>
            <a:r>
              <a:rPr sz="900" spc="-35" dirty="0">
                <a:latin typeface="Times New Roman"/>
                <a:cs typeface="Times New Roman"/>
              </a:rPr>
              <a:t>blogdaytinhoc.com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6738" y="3076321"/>
            <a:ext cx="234315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-210" dirty="0">
                <a:latin typeface="Times New Roman"/>
                <a:cs typeface="Times New Roman"/>
              </a:rPr>
              <a:t>BẢNG KÊ XUẤT</a:t>
            </a:r>
            <a:r>
              <a:rPr sz="1950" b="1" spc="-350" dirty="0">
                <a:latin typeface="Times New Roman"/>
                <a:cs typeface="Times New Roman"/>
              </a:rPr>
              <a:t> </a:t>
            </a:r>
            <a:r>
              <a:rPr sz="1950" b="1" spc="-215" dirty="0">
                <a:latin typeface="Times New Roman"/>
                <a:cs typeface="Times New Roman"/>
              </a:rPr>
              <a:t>HÀNG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314" y="3358319"/>
            <a:ext cx="823594" cy="57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0"/>
              </a:spcBef>
            </a:pPr>
            <a:r>
              <a:rPr sz="1050" spc="-70" dirty="0">
                <a:latin typeface="Times New Roman"/>
                <a:cs typeface="Times New Roman"/>
              </a:rPr>
              <a:t>Người </a:t>
            </a:r>
            <a:r>
              <a:rPr sz="1050" spc="-75" dirty="0">
                <a:latin typeface="Times New Roman"/>
                <a:cs typeface="Times New Roman"/>
              </a:rPr>
              <a:t>nhận</a:t>
            </a:r>
            <a:r>
              <a:rPr sz="1050" spc="-135" dirty="0">
                <a:latin typeface="Times New Roman"/>
                <a:cs typeface="Times New Roman"/>
              </a:rPr>
              <a:t> </a:t>
            </a:r>
            <a:r>
              <a:rPr sz="1050" spc="-75" dirty="0">
                <a:latin typeface="Times New Roman"/>
                <a:cs typeface="Times New Roman"/>
              </a:rPr>
              <a:t>hàng  </a:t>
            </a:r>
            <a:r>
              <a:rPr sz="1050" spc="-80" dirty="0">
                <a:latin typeface="Times New Roman"/>
                <a:cs typeface="Times New Roman"/>
              </a:rPr>
              <a:t>Địa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-55" dirty="0">
                <a:latin typeface="Times New Roman"/>
                <a:cs typeface="Times New Roman"/>
              </a:rPr>
              <a:t>chỉ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spc="-85" dirty="0">
                <a:latin typeface="Times New Roman"/>
                <a:cs typeface="Times New Roman"/>
              </a:rPr>
              <a:t>SĐT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468" y="4125467"/>
            <a:ext cx="134112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5711" y="4125467"/>
            <a:ext cx="134112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78251" y="4125467"/>
            <a:ext cx="134112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3927" y="4125467"/>
            <a:ext cx="134112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7223" y="4125467"/>
            <a:ext cx="134112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3879" y="4125467"/>
            <a:ext cx="132587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9115" y="4125467"/>
            <a:ext cx="134111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3814" y="3940683"/>
          <a:ext cx="4831713" cy="2076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519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STT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60" dirty="0">
                          <a:latin typeface="Times New Roman"/>
                          <a:cs typeface="Times New Roman"/>
                        </a:rPr>
                        <a:t>Mã</a:t>
                      </a:r>
                      <a:r>
                        <a:rPr sz="10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HH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86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45" dirty="0">
                          <a:latin typeface="Times New Roman"/>
                          <a:cs typeface="Times New Roman"/>
                        </a:rPr>
                        <a:t>Tên</a:t>
                      </a:r>
                      <a:r>
                        <a:rPr sz="105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85" dirty="0">
                          <a:latin typeface="Times New Roman"/>
                          <a:cs typeface="Times New Roman"/>
                        </a:rPr>
                        <a:t>HH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ĐVT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SL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80" dirty="0">
                          <a:latin typeface="Times New Roman"/>
                          <a:cs typeface="Times New Roman"/>
                        </a:rPr>
                        <a:t>Đơn</a:t>
                      </a:r>
                      <a:r>
                        <a:rPr sz="105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45" dirty="0">
                          <a:latin typeface="Times New Roman"/>
                          <a:cs typeface="Times New Roman"/>
                        </a:rPr>
                        <a:t>giá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Thành</a:t>
                      </a:r>
                      <a:r>
                        <a:rPr sz="105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tiền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432314" y="6130452"/>
            <a:ext cx="4728845" cy="5791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i="1" spc="-60" dirty="0">
                <a:latin typeface="Times New Roman"/>
                <a:cs typeface="Times New Roman"/>
              </a:rPr>
              <a:t>Người </a:t>
            </a:r>
            <a:r>
              <a:rPr sz="1050" i="1" spc="-40" dirty="0">
                <a:latin typeface="Times New Roman"/>
                <a:cs typeface="Times New Roman"/>
              </a:rPr>
              <a:t>nhận </a:t>
            </a:r>
            <a:r>
              <a:rPr sz="1050" i="1" spc="-20" dirty="0">
                <a:latin typeface="Times New Roman"/>
                <a:cs typeface="Times New Roman"/>
              </a:rPr>
              <a:t>ký </a:t>
            </a:r>
            <a:r>
              <a:rPr sz="1050" i="1" spc="-40" dirty="0">
                <a:latin typeface="Times New Roman"/>
                <a:cs typeface="Times New Roman"/>
              </a:rPr>
              <a:t>nhận </a:t>
            </a:r>
            <a:r>
              <a:rPr sz="1050" i="1" spc="-50" dirty="0">
                <a:latin typeface="Times New Roman"/>
                <a:cs typeface="Times New Roman"/>
              </a:rPr>
              <a:t>đã </a:t>
            </a:r>
            <a:r>
              <a:rPr sz="1050" i="1" spc="-40" dirty="0">
                <a:latin typeface="Times New Roman"/>
                <a:cs typeface="Times New Roman"/>
              </a:rPr>
              <a:t>nhận </a:t>
            </a:r>
            <a:r>
              <a:rPr sz="1050" i="1" spc="-45" dirty="0">
                <a:latin typeface="Times New Roman"/>
                <a:cs typeface="Times New Roman"/>
              </a:rPr>
              <a:t>đầy </a:t>
            </a:r>
            <a:r>
              <a:rPr sz="1050" i="1" spc="-50" dirty="0">
                <a:latin typeface="Times New Roman"/>
                <a:cs typeface="Times New Roman"/>
              </a:rPr>
              <a:t>đủ số </a:t>
            </a:r>
            <a:r>
              <a:rPr sz="1050" i="1" spc="-60" dirty="0">
                <a:latin typeface="Times New Roman"/>
                <a:cs typeface="Times New Roman"/>
              </a:rPr>
              <a:t>lượng </a:t>
            </a:r>
            <a:r>
              <a:rPr sz="1050" i="1" spc="-55" dirty="0">
                <a:latin typeface="Times New Roman"/>
                <a:cs typeface="Times New Roman"/>
              </a:rPr>
              <a:t>và </a:t>
            </a:r>
            <a:r>
              <a:rPr sz="1050" i="1" spc="-40" dirty="0">
                <a:latin typeface="Times New Roman"/>
                <a:cs typeface="Times New Roman"/>
              </a:rPr>
              <a:t>chất </a:t>
            </a:r>
            <a:r>
              <a:rPr sz="1050" i="1" spc="-60" dirty="0">
                <a:latin typeface="Times New Roman"/>
                <a:cs typeface="Times New Roman"/>
              </a:rPr>
              <a:t>lượng </a:t>
            </a:r>
            <a:r>
              <a:rPr sz="1050" i="1" spc="-45" dirty="0">
                <a:latin typeface="Times New Roman"/>
                <a:cs typeface="Times New Roman"/>
              </a:rPr>
              <a:t>hàng </a:t>
            </a:r>
            <a:r>
              <a:rPr sz="1050" i="1" spc="-40" dirty="0">
                <a:latin typeface="Times New Roman"/>
                <a:cs typeface="Times New Roman"/>
              </a:rPr>
              <a:t>nguyên </a:t>
            </a:r>
            <a:r>
              <a:rPr sz="1050" i="1" spc="-35" dirty="0">
                <a:latin typeface="Times New Roman"/>
                <a:cs typeface="Times New Roman"/>
              </a:rPr>
              <a:t>vẹn, </a:t>
            </a:r>
            <a:r>
              <a:rPr sz="1050" i="1" spc="-85" dirty="0">
                <a:latin typeface="Times New Roman"/>
                <a:cs typeface="Times New Roman"/>
              </a:rPr>
              <a:t>mới</a:t>
            </a:r>
            <a:r>
              <a:rPr sz="1050" i="1" spc="65" dirty="0">
                <a:latin typeface="Times New Roman"/>
                <a:cs typeface="Times New Roman"/>
              </a:rPr>
              <a:t> </a:t>
            </a:r>
            <a:r>
              <a:rPr sz="1050" i="1" spc="-55" dirty="0">
                <a:latin typeface="Times New Roman"/>
                <a:cs typeface="Times New Roman"/>
              </a:rPr>
              <a:t>100%</a:t>
            </a:r>
            <a:endParaRPr sz="1050">
              <a:latin typeface="Times New Roman"/>
              <a:cs typeface="Times New Roman"/>
            </a:endParaRPr>
          </a:p>
          <a:p>
            <a:pPr marL="2502535">
              <a:lnSpc>
                <a:spcPct val="100000"/>
              </a:lnSpc>
              <a:spcBef>
                <a:spcPts val="180"/>
              </a:spcBef>
            </a:pPr>
            <a:r>
              <a:rPr sz="1050" i="1" spc="-60" dirty="0">
                <a:latin typeface="Times New Roman"/>
                <a:cs typeface="Times New Roman"/>
              </a:rPr>
              <a:t>Biên </a:t>
            </a:r>
            <a:r>
              <a:rPr sz="1050" i="1" spc="-45" dirty="0">
                <a:latin typeface="Times New Roman"/>
                <a:cs typeface="Times New Roman"/>
              </a:rPr>
              <a:t>Hòa,</a:t>
            </a:r>
            <a:r>
              <a:rPr sz="1050" i="1" spc="55" dirty="0">
                <a:latin typeface="Times New Roman"/>
                <a:cs typeface="Times New Roman"/>
              </a:rPr>
              <a:t> </a:t>
            </a:r>
            <a:r>
              <a:rPr sz="1050" i="1" spc="-55" dirty="0">
                <a:latin typeface="Times New Roman"/>
                <a:cs typeface="Times New Roman"/>
              </a:rPr>
              <a:t>ngày……..tháng……..năm…..….....</a:t>
            </a:r>
            <a:endParaRPr sz="105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  <a:spcBef>
                <a:spcPts val="100"/>
              </a:spcBef>
              <a:tabLst>
                <a:tab pos="1443355" algn="l"/>
                <a:tab pos="2502535" algn="l"/>
                <a:tab pos="4058285" algn="l"/>
              </a:tabLst>
            </a:pPr>
            <a:r>
              <a:rPr sz="1150" b="1" spc="-114" dirty="0">
                <a:latin typeface="Times New Roman"/>
                <a:cs typeface="Times New Roman"/>
              </a:rPr>
              <a:t>Kế</a:t>
            </a:r>
            <a:r>
              <a:rPr sz="1150" b="1" spc="20" dirty="0">
                <a:latin typeface="Times New Roman"/>
                <a:cs typeface="Times New Roman"/>
              </a:rPr>
              <a:t> </a:t>
            </a:r>
            <a:r>
              <a:rPr sz="1150" b="1" spc="-85" dirty="0">
                <a:latin typeface="Times New Roman"/>
                <a:cs typeface="Times New Roman"/>
              </a:rPr>
              <a:t>toán</a:t>
            </a:r>
            <a:r>
              <a:rPr sz="1150" b="1" spc="-100" dirty="0">
                <a:latin typeface="Times New Roman"/>
                <a:cs typeface="Times New Roman"/>
              </a:rPr>
              <a:t> </a:t>
            </a:r>
            <a:r>
              <a:rPr sz="1150" b="1" spc="-105" dirty="0">
                <a:latin typeface="Times New Roman"/>
                <a:cs typeface="Times New Roman"/>
              </a:rPr>
              <a:t>kho	</a:t>
            </a:r>
            <a:r>
              <a:rPr sz="1050" b="1" spc="-85" dirty="0">
                <a:latin typeface="Times New Roman"/>
                <a:cs typeface="Times New Roman"/>
              </a:rPr>
              <a:t>Thủ</a:t>
            </a:r>
            <a:r>
              <a:rPr sz="1050" b="1" spc="-35" dirty="0">
                <a:latin typeface="Times New Roman"/>
                <a:cs typeface="Times New Roman"/>
              </a:rPr>
              <a:t> </a:t>
            </a:r>
            <a:r>
              <a:rPr sz="1050" b="1" spc="-60" dirty="0">
                <a:latin typeface="Times New Roman"/>
                <a:cs typeface="Times New Roman"/>
              </a:rPr>
              <a:t>kho	</a:t>
            </a:r>
            <a:r>
              <a:rPr sz="1150" b="1" spc="-75" dirty="0">
                <a:latin typeface="Times New Roman"/>
                <a:cs typeface="Times New Roman"/>
              </a:rPr>
              <a:t>Người</a:t>
            </a:r>
            <a:r>
              <a:rPr sz="1150" b="1" spc="-55" dirty="0">
                <a:latin typeface="Times New Roman"/>
                <a:cs typeface="Times New Roman"/>
              </a:rPr>
              <a:t> </a:t>
            </a:r>
            <a:r>
              <a:rPr sz="1150" b="1" spc="-120" dirty="0">
                <a:latin typeface="Times New Roman"/>
                <a:cs typeface="Times New Roman"/>
              </a:rPr>
              <a:t>nhận</a:t>
            </a:r>
            <a:r>
              <a:rPr sz="1150" b="1" spc="-95" dirty="0">
                <a:latin typeface="Times New Roman"/>
                <a:cs typeface="Times New Roman"/>
              </a:rPr>
              <a:t> </a:t>
            </a:r>
            <a:r>
              <a:rPr sz="1150" b="1" spc="-120" dirty="0">
                <a:latin typeface="Times New Roman"/>
                <a:cs typeface="Times New Roman"/>
              </a:rPr>
              <a:t>hàng	</a:t>
            </a:r>
            <a:r>
              <a:rPr sz="1150" b="1" spc="-114" dirty="0">
                <a:latin typeface="Times New Roman"/>
                <a:cs typeface="Times New Roman"/>
              </a:rPr>
              <a:t>Giám</a:t>
            </a:r>
            <a:r>
              <a:rPr sz="1150" b="1" spc="-135" dirty="0">
                <a:latin typeface="Times New Roman"/>
                <a:cs typeface="Times New Roman"/>
              </a:rPr>
              <a:t> </a:t>
            </a:r>
            <a:r>
              <a:rPr sz="1150" b="1" spc="-105" dirty="0">
                <a:latin typeface="Times New Roman"/>
                <a:cs typeface="Times New Roman"/>
              </a:rPr>
              <a:t>đốc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1224" y="5983236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5" h="36829">
                <a:moveTo>
                  <a:pt x="16764" y="18288"/>
                </a:moveTo>
                <a:lnTo>
                  <a:pt x="0" y="18288"/>
                </a:lnTo>
                <a:lnTo>
                  <a:pt x="0" y="36576"/>
                </a:lnTo>
                <a:lnTo>
                  <a:pt x="7620" y="36576"/>
                </a:lnTo>
                <a:lnTo>
                  <a:pt x="16764" y="36576"/>
                </a:lnTo>
                <a:lnTo>
                  <a:pt x="16764" y="27432"/>
                </a:lnTo>
                <a:lnTo>
                  <a:pt x="16764" y="18288"/>
                </a:lnTo>
                <a:close/>
              </a:path>
              <a:path w="32385" h="36829">
                <a:moveTo>
                  <a:pt x="32004" y="27432"/>
                </a:moveTo>
                <a:lnTo>
                  <a:pt x="24384" y="27432"/>
                </a:lnTo>
                <a:lnTo>
                  <a:pt x="24384" y="36576"/>
                </a:lnTo>
                <a:lnTo>
                  <a:pt x="32004" y="36576"/>
                </a:lnTo>
                <a:lnTo>
                  <a:pt x="32004" y="27432"/>
                </a:lnTo>
                <a:close/>
              </a:path>
              <a:path w="32385" h="36829">
                <a:moveTo>
                  <a:pt x="32004" y="0"/>
                </a:moveTo>
                <a:lnTo>
                  <a:pt x="16764" y="0"/>
                </a:lnTo>
                <a:lnTo>
                  <a:pt x="16764" y="18288"/>
                </a:lnTo>
                <a:lnTo>
                  <a:pt x="24384" y="18288"/>
                </a:lnTo>
                <a:lnTo>
                  <a:pt x="32004" y="18288"/>
                </a:lnTo>
                <a:lnTo>
                  <a:pt x="32004" y="9131"/>
                </a:lnTo>
                <a:lnTo>
                  <a:pt x="32004" y="0"/>
                </a:lnTo>
                <a:close/>
              </a:path>
            </a:pathLst>
          </a:custGeom>
          <a:solidFill>
            <a:srgbClr val="485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384" y="2389632"/>
            <a:ext cx="4874260" cy="4326890"/>
          </a:xfrm>
          <a:custGeom>
            <a:avLst/>
            <a:gdLst/>
            <a:ahLst/>
            <a:cxnLst/>
            <a:rect l="l" t="t" r="r" b="b"/>
            <a:pathLst>
              <a:path w="4874260" h="4326890">
                <a:moveTo>
                  <a:pt x="0" y="0"/>
                </a:moveTo>
                <a:lnTo>
                  <a:pt x="4873752" y="0"/>
                </a:lnTo>
                <a:lnTo>
                  <a:pt x="4873752" y="4326635"/>
                </a:lnTo>
              </a:path>
              <a:path w="4874260" h="4326890">
                <a:moveTo>
                  <a:pt x="0" y="4326635"/>
                </a:moveTo>
                <a:lnTo>
                  <a:pt x="0" y="0"/>
                </a:lnTo>
              </a:path>
            </a:pathLst>
          </a:custGeom>
          <a:ln w="33528">
            <a:solidFill>
              <a:srgbClr val="5ECA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42203" y="4448555"/>
            <a:ext cx="4541520" cy="287020"/>
          </a:xfrm>
          <a:custGeom>
            <a:avLst/>
            <a:gdLst/>
            <a:ahLst/>
            <a:cxnLst/>
            <a:rect l="l" t="t" r="r" b="b"/>
            <a:pathLst>
              <a:path w="4541520" h="287020">
                <a:moveTo>
                  <a:pt x="0" y="286512"/>
                </a:moveTo>
                <a:lnTo>
                  <a:pt x="4541520" y="286512"/>
                </a:lnTo>
                <a:lnTo>
                  <a:pt x="454152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DDE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91966" y="4522853"/>
            <a:ext cx="39370" cy="14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sz="1050" b="1" spc="-45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181344" y="4573523"/>
            <a:ext cx="3794760" cy="152400"/>
            <a:chOff x="6181344" y="4573523"/>
            <a:chExt cx="3794760" cy="152400"/>
          </a:xfrm>
        </p:grpSpPr>
        <p:sp>
          <p:nvSpPr>
            <p:cNvPr id="24" name="object 24"/>
            <p:cNvSpPr/>
            <p:nvPr/>
          </p:nvSpPr>
          <p:spPr>
            <a:xfrm>
              <a:off x="6181344" y="4573523"/>
              <a:ext cx="132587" cy="152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09560" y="4573523"/>
              <a:ext cx="134111" cy="152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91727" y="4573523"/>
              <a:ext cx="132588" cy="152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41991" y="4573523"/>
              <a:ext cx="134111" cy="152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9944100" y="6126492"/>
            <a:ext cx="32384" cy="35560"/>
          </a:xfrm>
          <a:custGeom>
            <a:avLst/>
            <a:gdLst/>
            <a:ahLst/>
            <a:cxnLst/>
            <a:rect l="l" t="t" r="r" b="b"/>
            <a:pathLst>
              <a:path w="32384" h="35560">
                <a:moveTo>
                  <a:pt x="16764" y="16764"/>
                </a:moveTo>
                <a:lnTo>
                  <a:pt x="0" y="16764"/>
                </a:lnTo>
                <a:lnTo>
                  <a:pt x="0" y="35052"/>
                </a:lnTo>
                <a:lnTo>
                  <a:pt x="7620" y="35052"/>
                </a:lnTo>
                <a:lnTo>
                  <a:pt x="16764" y="35052"/>
                </a:lnTo>
                <a:lnTo>
                  <a:pt x="16764" y="25908"/>
                </a:lnTo>
                <a:lnTo>
                  <a:pt x="16764" y="16764"/>
                </a:lnTo>
                <a:close/>
              </a:path>
              <a:path w="32384" h="35560">
                <a:moveTo>
                  <a:pt x="32004" y="25908"/>
                </a:moveTo>
                <a:lnTo>
                  <a:pt x="24384" y="25908"/>
                </a:lnTo>
                <a:lnTo>
                  <a:pt x="24384" y="35052"/>
                </a:lnTo>
                <a:lnTo>
                  <a:pt x="32004" y="35052"/>
                </a:lnTo>
                <a:lnTo>
                  <a:pt x="32004" y="25908"/>
                </a:lnTo>
                <a:close/>
              </a:path>
              <a:path w="32384" h="35560">
                <a:moveTo>
                  <a:pt x="32004" y="0"/>
                </a:moveTo>
                <a:lnTo>
                  <a:pt x="16764" y="0"/>
                </a:lnTo>
                <a:lnTo>
                  <a:pt x="16764" y="16764"/>
                </a:lnTo>
                <a:lnTo>
                  <a:pt x="32004" y="16764"/>
                </a:lnTo>
                <a:lnTo>
                  <a:pt x="32004" y="0"/>
                </a:lnTo>
                <a:close/>
              </a:path>
            </a:pathLst>
          </a:custGeom>
          <a:solidFill>
            <a:srgbClr val="485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85674" y="2041698"/>
            <a:ext cx="18332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000000"/>
                </a:solidFill>
              </a:rPr>
              <a:t>5. </a:t>
            </a:r>
            <a:r>
              <a:rPr spc="15" dirty="0">
                <a:solidFill>
                  <a:srgbClr val="000000"/>
                </a:solidFill>
              </a:rPr>
              <a:t>THỰC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spc="20" dirty="0">
                <a:solidFill>
                  <a:srgbClr val="000000"/>
                </a:solidFill>
              </a:rPr>
              <a:t>HÀNH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495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33" name="object 3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402960" y="2378201"/>
          <a:ext cx="4578349" cy="4323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8728">
                <a:tc gridSpan="4">
                  <a:txBody>
                    <a:bodyPr/>
                    <a:lstStyle/>
                    <a:p>
                      <a:pPr marL="36195" marR="2442845">
                        <a:lnSpc>
                          <a:spcPts val="1260"/>
                        </a:lnSpc>
                        <a:spcBef>
                          <a:spcPts val="60"/>
                        </a:spcBef>
                      </a:pPr>
                      <a:r>
                        <a:rPr sz="900" spc="-90" dirty="0">
                          <a:latin typeface="Times New Roman"/>
                          <a:cs typeface="Times New Roman"/>
                        </a:rPr>
                        <a:t>CÔNG </a:t>
                      </a:r>
                      <a:r>
                        <a:rPr sz="900" spc="-70" dirty="0">
                          <a:latin typeface="Times New Roman"/>
                          <a:cs typeface="Times New Roman"/>
                        </a:rPr>
                        <a:t>TY </a:t>
                      </a:r>
                      <a:r>
                        <a:rPr sz="900" spc="-80" dirty="0">
                          <a:latin typeface="Times New Roman"/>
                          <a:cs typeface="Times New Roman"/>
                        </a:rPr>
                        <a:t>TNHH GIÁO </a:t>
                      </a:r>
                      <a:r>
                        <a:rPr sz="900" spc="-85" dirty="0">
                          <a:latin typeface="Times New Roman"/>
                          <a:cs typeface="Times New Roman"/>
                        </a:rPr>
                        <a:t>DỤC </a:t>
                      </a:r>
                      <a:r>
                        <a:rPr sz="900" spc="-65" dirty="0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sz="900" spc="-90" dirty="0">
                          <a:latin typeface="Times New Roman"/>
                          <a:cs typeface="Times New Roman"/>
                        </a:rPr>
                        <a:t>HỌC </a:t>
                      </a:r>
                      <a:r>
                        <a:rPr sz="900" spc="-60" dirty="0">
                          <a:latin typeface="Times New Roman"/>
                          <a:cs typeface="Times New Roman"/>
                        </a:rPr>
                        <a:t>SAO</a:t>
                      </a:r>
                      <a:r>
                        <a:rPr sz="900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100" dirty="0">
                          <a:latin typeface="Times New Roman"/>
                          <a:cs typeface="Times New Roman"/>
                        </a:rPr>
                        <a:t>VIỆT  </a:t>
                      </a:r>
                      <a:r>
                        <a:rPr sz="900" spc="-55" dirty="0">
                          <a:latin typeface="Times New Roman"/>
                          <a:cs typeface="Times New Roman"/>
                        </a:rPr>
                        <a:t>MST:</a:t>
                      </a:r>
                      <a:r>
                        <a:rPr sz="9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75" dirty="0">
                          <a:latin typeface="Times New Roman"/>
                          <a:cs typeface="Times New Roman"/>
                        </a:rPr>
                        <a:t>360.370.8616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877569" algn="l"/>
                        </a:tabLst>
                      </a:pPr>
                      <a:r>
                        <a:rPr sz="900" spc="-60" dirty="0">
                          <a:latin typeface="Times New Roman"/>
                          <a:cs typeface="Times New Roman"/>
                        </a:rPr>
                        <a:t>ĐT:</a:t>
                      </a:r>
                      <a:r>
                        <a:rPr sz="9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75" dirty="0">
                          <a:latin typeface="Times New Roman"/>
                          <a:cs typeface="Times New Roman"/>
                        </a:rPr>
                        <a:t>0812.114.345	</a:t>
                      </a:r>
                      <a:r>
                        <a:rPr sz="900" spc="-30" dirty="0">
                          <a:latin typeface="Times New Roman"/>
                          <a:cs typeface="Times New Roman"/>
                        </a:rPr>
                        <a:t>Website:</a:t>
                      </a:r>
                      <a:r>
                        <a:rPr sz="9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35" dirty="0">
                          <a:latin typeface="Times New Roman"/>
                          <a:cs typeface="Times New Roman"/>
                        </a:rPr>
                        <a:t>blogdaytinhoc.com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38100">
                      <a:solidFill>
                        <a:srgbClr val="5ECAEF"/>
                      </a:solidFill>
                      <a:prstDash val="solid"/>
                    </a:lnR>
                    <a:lnT w="38100">
                      <a:solidFill>
                        <a:srgbClr val="5ECAE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4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CFCDC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515"/>
                        </a:lnSpc>
                        <a:spcBef>
                          <a:spcPts val="135"/>
                        </a:spcBef>
                      </a:pPr>
                      <a:r>
                        <a:rPr sz="1300" spc="-55" dirty="0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sz="13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90" dirty="0">
                          <a:latin typeface="Times New Roman"/>
                          <a:cs typeface="Times New Roman"/>
                        </a:rPr>
                        <a:t>lệnh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CFCDCD"/>
                      </a:solidFill>
                      <a:prstDash val="solid"/>
                    </a:lnL>
                    <a:lnR w="12700">
                      <a:solidFill>
                        <a:srgbClr val="CFCDCD"/>
                      </a:solidFill>
                      <a:prstDash val="solid"/>
                    </a:lnR>
                    <a:lnT w="12700">
                      <a:solidFill>
                        <a:srgbClr val="CFCDCD"/>
                      </a:solidFill>
                      <a:prstDash val="solid"/>
                    </a:lnT>
                    <a:lnB w="12700">
                      <a:solidFill>
                        <a:srgbClr val="CF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FCDCD"/>
                      </a:solidFill>
                      <a:prstDash val="solid"/>
                    </a:lnL>
                    <a:lnR w="38100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CFCDCD"/>
                      </a:solidFill>
                      <a:prstDash val="solid"/>
                    </a:lnT>
                    <a:lnB w="12700">
                      <a:solidFill>
                        <a:srgbClr val="CFCDC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024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900" b="1" spc="-155" dirty="0">
                          <a:latin typeface="Times New Roman"/>
                          <a:cs typeface="Times New Roman"/>
                        </a:rPr>
                        <a:t>LỆNH </a:t>
                      </a:r>
                      <a:r>
                        <a:rPr sz="1900" b="1" spc="-145" dirty="0">
                          <a:latin typeface="Times New Roman"/>
                          <a:cs typeface="Times New Roman"/>
                        </a:rPr>
                        <a:t>ĐIỀU </a:t>
                      </a:r>
                      <a:r>
                        <a:rPr sz="1900" b="1" spc="-160" dirty="0">
                          <a:latin typeface="Times New Roman"/>
                          <a:cs typeface="Times New Roman"/>
                        </a:rPr>
                        <a:t>ĐỘNG </a:t>
                      </a:r>
                      <a:r>
                        <a:rPr sz="1900" b="1" spc="-145" dirty="0">
                          <a:latin typeface="Times New Roman"/>
                          <a:cs typeface="Times New Roman"/>
                        </a:rPr>
                        <a:t>NỘI</a:t>
                      </a:r>
                      <a:r>
                        <a:rPr sz="19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spc="-175" dirty="0">
                          <a:latin typeface="Times New Roman"/>
                          <a:cs typeface="Times New Roman"/>
                        </a:rPr>
                        <a:t>BỘ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6195" marR="635">
                        <a:lnSpc>
                          <a:spcPct val="111400"/>
                        </a:lnSpc>
                        <a:spcBef>
                          <a:spcPts val="1015"/>
                        </a:spcBef>
                      </a:pP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Căn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cứ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tình </a:t>
                      </a:r>
                      <a:r>
                        <a:rPr sz="1050" spc="-95" dirty="0">
                          <a:latin typeface="Times New Roman"/>
                          <a:cs typeface="Times New Roman"/>
                        </a:rPr>
                        <a:t>hình </a:t>
                      </a:r>
                      <a:r>
                        <a:rPr sz="1050" spc="-45" dirty="0">
                          <a:latin typeface="Times New Roman"/>
                          <a:cs typeface="Times New Roman"/>
                        </a:rPr>
                        <a:t>sản </a:t>
                      </a:r>
                      <a:r>
                        <a:rPr sz="1050" spc="-65" dirty="0">
                          <a:latin typeface="Times New Roman"/>
                          <a:cs typeface="Times New Roman"/>
                        </a:rPr>
                        <a:t>xuất, </a:t>
                      </a:r>
                      <a:r>
                        <a:rPr sz="1050" spc="-95" dirty="0">
                          <a:latin typeface="Times New Roman"/>
                          <a:cs typeface="Times New Roman"/>
                        </a:rPr>
                        <a:t>kinh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doanh </a:t>
                      </a:r>
                      <a:r>
                        <a:rPr sz="1050" spc="-85" dirty="0">
                          <a:latin typeface="Times New Roman"/>
                          <a:cs typeface="Times New Roman"/>
                        </a:rPr>
                        <a:t>giữa </a:t>
                      </a:r>
                      <a:r>
                        <a:rPr sz="1050" spc="-45" dirty="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chi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nhánh </a:t>
                      </a: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sz="1050" spc="-90" dirty="0">
                          <a:latin typeface="Times New Roman"/>
                          <a:cs typeface="Times New Roman"/>
                        </a:rPr>
                        <a:t>Công </a:t>
                      </a:r>
                      <a:r>
                        <a:rPr sz="1050" spc="-75" dirty="0">
                          <a:latin typeface="Times New Roman"/>
                          <a:cs typeface="Times New Roman"/>
                        </a:rPr>
                        <a:t>Ty, </a:t>
                      </a:r>
                      <a:r>
                        <a:rPr sz="1050" spc="-70" dirty="0">
                          <a:latin typeface="Times New Roman"/>
                          <a:cs typeface="Times New Roman"/>
                        </a:rPr>
                        <a:t>nay </a:t>
                      </a:r>
                      <a:r>
                        <a:rPr sz="1050" spc="-110" dirty="0">
                          <a:latin typeface="Times New Roman"/>
                          <a:cs typeface="Times New Roman"/>
                        </a:rPr>
                        <a:t>BGĐ </a:t>
                      </a:r>
                      <a:r>
                        <a:rPr sz="1050" spc="-65" dirty="0">
                          <a:latin typeface="Times New Roman"/>
                          <a:cs typeface="Times New Roman"/>
                        </a:rPr>
                        <a:t>yêu </a:t>
                      </a:r>
                      <a:r>
                        <a:rPr sz="1050" spc="-45" dirty="0">
                          <a:latin typeface="Times New Roman"/>
                          <a:cs typeface="Times New Roman"/>
                        </a:rPr>
                        <a:t>cầu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BP </a:t>
                      </a:r>
                      <a:r>
                        <a:rPr sz="1050" spc="-70" dirty="0">
                          <a:latin typeface="Times New Roman"/>
                          <a:cs typeface="Times New Roman"/>
                        </a:rPr>
                        <a:t>Kế  </a:t>
                      </a: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toán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kho, </a:t>
                      </a:r>
                      <a:r>
                        <a:rPr sz="1050" spc="-75" dirty="0">
                          <a:latin typeface="Times New Roman"/>
                          <a:cs typeface="Times New Roman"/>
                        </a:rPr>
                        <a:t>BP 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Kho </a:t>
                      </a:r>
                      <a:r>
                        <a:rPr sz="1050" spc="-70" dirty="0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sz="1050" spc="-75" dirty="0">
                          <a:latin typeface="Times New Roman"/>
                          <a:cs typeface="Times New Roman"/>
                        </a:rPr>
                        <a:t>hàng </a:t>
                      </a: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từ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chi </a:t>
                      </a:r>
                      <a:r>
                        <a:rPr sz="1050" spc="-100" dirty="0">
                          <a:latin typeface="Times New Roman"/>
                          <a:cs typeface="Times New Roman"/>
                        </a:rPr>
                        <a:t>nhánh……………………….. 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Tại </a:t>
                      </a:r>
                      <a:r>
                        <a:rPr sz="1050" spc="-65" dirty="0">
                          <a:latin typeface="Times New Roman"/>
                          <a:cs typeface="Times New Roman"/>
                        </a:rPr>
                        <a:t>địa </a:t>
                      </a:r>
                      <a:r>
                        <a:rPr sz="1050" spc="-105" dirty="0">
                          <a:latin typeface="Times New Roman"/>
                          <a:cs typeface="Times New Roman"/>
                        </a:rPr>
                        <a:t>chỉ………………….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spc="-114" dirty="0">
                          <a:latin typeface="Times New Roman"/>
                          <a:cs typeface="Times New Roman"/>
                        </a:rPr>
                        <a:t>……………………………………..  </a:t>
                      </a: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Đến </a:t>
                      </a:r>
                      <a:r>
                        <a:rPr sz="1050" spc="-50" dirty="0">
                          <a:latin typeface="Times New Roman"/>
                          <a:cs typeface="Times New Roman"/>
                        </a:rPr>
                        <a:t>chi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nhánh </a:t>
                      </a:r>
                      <a:r>
                        <a:rPr sz="1050" spc="-110" dirty="0">
                          <a:latin typeface="Times New Roman"/>
                          <a:cs typeface="Times New Roman"/>
                        </a:rPr>
                        <a:t>……………………………tại </a:t>
                      </a:r>
                      <a:r>
                        <a:rPr sz="1050" spc="-70" dirty="0">
                          <a:latin typeface="Times New Roman"/>
                          <a:cs typeface="Times New Roman"/>
                        </a:rPr>
                        <a:t>địa  </a:t>
                      </a:r>
                      <a:r>
                        <a:rPr sz="1050" spc="-60" dirty="0">
                          <a:latin typeface="Times New Roman"/>
                          <a:cs typeface="Times New Roman"/>
                        </a:rPr>
                        <a:t>chỉ</a:t>
                      </a:r>
                      <a:r>
                        <a:rPr sz="105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80" dirty="0">
                          <a:latin typeface="Times New Roman"/>
                          <a:cs typeface="Times New Roman"/>
                        </a:rPr>
                        <a:t>……..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50" spc="-120" dirty="0">
                          <a:latin typeface="Times New Roman"/>
                          <a:cs typeface="Times New Roman"/>
                        </a:rPr>
                        <a:t>…………………………………………………………………..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38100">
                      <a:solidFill>
                        <a:srgbClr val="5ECAEF"/>
                      </a:solidFill>
                      <a:prstDash val="solid"/>
                    </a:lnR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226"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spc="-60" dirty="0">
                          <a:latin typeface="Times New Roman"/>
                          <a:cs typeface="Times New Roman"/>
                        </a:rPr>
                        <a:t>Mã</a:t>
                      </a:r>
                      <a:r>
                        <a:rPr sz="10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85" dirty="0">
                          <a:latin typeface="Times New Roman"/>
                          <a:cs typeface="Times New Roman"/>
                        </a:rPr>
                        <a:t>hàng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spc="-45" dirty="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sz="1050" b="1" spc="-85" dirty="0">
                          <a:latin typeface="Times New Roman"/>
                          <a:cs typeface="Times New Roman"/>
                        </a:rPr>
                        <a:t>hàng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SL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65" dirty="0">
                          <a:latin typeface="Times New Roman"/>
                          <a:cs typeface="Times New Roman"/>
                        </a:rPr>
                        <a:t>xuấ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spc="-90" dirty="0">
                          <a:latin typeface="Times New Roman"/>
                          <a:cs typeface="Times New Roman"/>
                        </a:rPr>
                        <a:t>Ghi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65" dirty="0">
                          <a:latin typeface="Times New Roman"/>
                          <a:cs typeface="Times New Roman"/>
                        </a:rPr>
                        <a:t>chú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1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1306">
                <a:tc gridSpan="4">
                  <a:txBody>
                    <a:bodyPr/>
                    <a:lstStyle/>
                    <a:p>
                      <a:pPr marR="358775" algn="ctr">
                        <a:lnSpc>
                          <a:spcPts val="650"/>
                        </a:lnSpc>
                      </a:pPr>
                      <a:r>
                        <a:rPr sz="750" spc="-5" dirty="0">
                          <a:solidFill>
                            <a:srgbClr val="5ECAEF"/>
                          </a:solidFill>
                          <a:latin typeface="Trebuchet MS"/>
                          <a:cs typeface="Trebuchet MS"/>
                        </a:rPr>
                        <a:t>27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261235">
                        <a:lnSpc>
                          <a:spcPct val="100000"/>
                        </a:lnSpc>
                      </a:pPr>
                      <a:r>
                        <a:rPr sz="1050" i="1" spc="-60" dirty="0">
                          <a:latin typeface="Times New Roman"/>
                          <a:cs typeface="Times New Roman"/>
                        </a:rPr>
                        <a:t>Biên </a:t>
                      </a:r>
                      <a:r>
                        <a:rPr sz="1050" i="1" spc="-45" dirty="0">
                          <a:latin typeface="Times New Roman"/>
                          <a:cs typeface="Times New Roman"/>
                        </a:rPr>
                        <a:t>Hòa,</a:t>
                      </a:r>
                      <a:r>
                        <a:rPr sz="1050" i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i="1" spc="-65" dirty="0">
                          <a:latin typeface="Times New Roman"/>
                          <a:cs typeface="Times New Roman"/>
                        </a:rPr>
                        <a:t>ngày……..tháng…...…năm…………..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1962785" algn="l"/>
                          <a:tab pos="3533140" algn="l"/>
                        </a:tabLst>
                      </a:pPr>
                      <a:r>
                        <a:rPr sz="1100" b="1" spc="-100" dirty="0">
                          <a:latin typeface="Times New Roman"/>
                          <a:cs typeface="Times New Roman"/>
                        </a:rPr>
                        <a:t>Thủ</a:t>
                      </a:r>
                      <a:r>
                        <a:rPr sz="11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80" dirty="0">
                          <a:latin typeface="Times New Roman"/>
                          <a:cs typeface="Times New Roman"/>
                        </a:rPr>
                        <a:t>kho	</a:t>
                      </a:r>
                      <a:r>
                        <a:rPr sz="1100" b="1" spc="-90" dirty="0">
                          <a:latin typeface="Times New Roman"/>
                          <a:cs typeface="Times New Roman"/>
                        </a:rPr>
                        <a:t>Kế</a:t>
                      </a:r>
                      <a:r>
                        <a:rPr sz="11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60" dirty="0">
                          <a:latin typeface="Times New Roman"/>
                          <a:cs typeface="Times New Roman"/>
                        </a:rPr>
                        <a:t>toán</a:t>
                      </a:r>
                      <a:r>
                        <a:rPr sz="11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80" dirty="0">
                          <a:latin typeface="Times New Roman"/>
                          <a:cs typeface="Times New Roman"/>
                        </a:rPr>
                        <a:t>kho	</a:t>
                      </a:r>
                      <a:r>
                        <a:rPr sz="1100" b="1" spc="-60" dirty="0">
                          <a:latin typeface="Times New Roman"/>
                          <a:cs typeface="Times New Roman"/>
                        </a:rPr>
                        <a:t>Ban </a:t>
                      </a:r>
                      <a:r>
                        <a:rPr sz="1100" b="1" spc="-70" dirty="0">
                          <a:latin typeface="Times New Roman"/>
                          <a:cs typeface="Times New Roman"/>
                        </a:rPr>
                        <a:t>giám</a:t>
                      </a:r>
                      <a:r>
                        <a:rPr sz="1100" b="1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80" dirty="0">
                          <a:latin typeface="Times New Roman"/>
                          <a:cs typeface="Times New Roman"/>
                        </a:rPr>
                        <a:t>đốc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ECAEF"/>
                      </a:solidFill>
                      <a:prstDash val="solid"/>
                    </a:lnL>
                    <a:lnR w="38100">
                      <a:solidFill>
                        <a:srgbClr val="5ECAEF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6" name="object 17">
            <a:extLst>
              <a:ext uri="{FF2B5EF4-FFF2-40B4-BE49-F238E27FC236}">
                <a16:creationId xmlns:a16="http://schemas.microsoft.com/office/drawing/2014/main" id="{6AFAF137-F21D-4443-9FB6-96174FECDF2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4268" y="1057655"/>
            <a:ext cx="8804275" cy="5659120"/>
            <a:chOff x="1254268" y="1057655"/>
            <a:chExt cx="8804275" cy="5659120"/>
          </a:xfrm>
        </p:grpSpPr>
        <p:sp>
          <p:nvSpPr>
            <p:cNvPr id="3" name="object 3"/>
            <p:cNvSpPr/>
            <p:nvPr/>
          </p:nvSpPr>
          <p:spPr>
            <a:xfrm>
              <a:off x="6117336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4268" y="1568735"/>
              <a:ext cx="6172172" cy="3184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00" y="3848100"/>
            <a:ext cx="9293860" cy="439420"/>
          </a:xfrm>
          <a:custGeom>
            <a:avLst/>
            <a:gdLst/>
            <a:ahLst/>
            <a:cxnLst/>
            <a:rect l="l" t="t" r="r" b="b"/>
            <a:pathLst>
              <a:path w="9293860" h="439420">
                <a:moveTo>
                  <a:pt x="0" y="438912"/>
                </a:moveTo>
                <a:lnTo>
                  <a:pt x="9293352" y="438912"/>
                </a:lnTo>
                <a:lnTo>
                  <a:pt x="929335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solidFill>
            <a:srgbClr val="DDE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420" y="2461631"/>
            <a:ext cx="2691130" cy="518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0"/>
              </a:spcBef>
            </a:pPr>
            <a:r>
              <a:rPr sz="900" spc="55" dirty="0">
                <a:latin typeface="Times New Roman"/>
                <a:cs typeface="Times New Roman"/>
              </a:rPr>
              <a:t>CÔNG</a:t>
            </a:r>
            <a:r>
              <a:rPr sz="900" spc="-110" dirty="0">
                <a:latin typeface="Times New Roman"/>
                <a:cs typeface="Times New Roman"/>
              </a:rPr>
              <a:t> </a:t>
            </a:r>
            <a:r>
              <a:rPr sz="900" spc="85" dirty="0">
                <a:latin typeface="Times New Roman"/>
                <a:cs typeface="Times New Roman"/>
              </a:rPr>
              <a:t>TY</a:t>
            </a:r>
            <a:r>
              <a:rPr sz="900" spc="-110" dirty="0">
                <a:latin typeface="Times New Roman"/>
                <a:cs typeface="Times New Roman"/>
              </a:rPr>
              <a:t> </a:t>
            </a:r>
            <a:r>
              <a:rPr sz="900" spc="70" dirty="0">
                <a:latin typeface="Times New Roman"/>
                <a:cs typeface="Times New Roman"/>
              </a:rPr>
              <a:t>TNHH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spc="55" dirty="0">
                <a:latin typeface="Times New Roman"/>
                <a:cs typeface="Times New Roman"/>
              </a:rPr>
              <a:t>GIÁO</a:t>
            </a:r>
            <a:r>
              <a:rPr sz="900" spc="-25" dirty="0">
                <a:latin typeface="Times New Roman"/>
                <a:cs typeface="Times New Roman"/>
              </a:rPr>
              <a:t> </a:t>
            </a:r>
            <a:r>
              <a:rPr sz="900" spc="65" dirty="0">
                <a:latin typeface="Times New Roman"/>
                <a:cs typeface="Times New Roman"/>
              </a:rPr>
              <a:t>DỤC</a:t>
            </a:r>
            <a:r>
              <a:rPr sz="900" spc="-45" dirty="0">
                <a:latin typeface="Times New Roman"/>
                <a:cs typeface="Times New Roman"/>
              </a:rPr>
              <a:t> </a:t>
            </a:r>
            <a:r>
              <a:rPr sz="900" spc="60" dirty="0">
                <a:latin typeface="Times New Roman"/>
                <a:cs typeface="Times New Roman"/>
              </a:rPr>
              <a:t>TIN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spc="65" dirty="0">
                <a:latin typeface="Times New Roman"/>
                <a:cs typeface="Times New Roman"/>
              </a:rPr>
              <a:t>HỌC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90" dirty="0">
                <a:latin typeface="Times New Roman"/>
                <a:cs typeface="Times New Roman"/>
              </a:rPr>
              <a:t>SAO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VIỆT  </a:t>
            </a:r>
            <a:r>
              <a:rPr sz="900" spc="70" dirty="0">
                <a:latin typeface="Times New Roman"/>
                <a:cs typeface="Times New Roman"/>
              </a:rPr>
              <a:t>MST: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360.370.8616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1085215" algn="l"/>
              </a:tabLst>
            </a:pPr>
            <a:r>
              <a:rPr sz="900" spc="55" dirty="0">
                <a:latin typeface="Times New Roman"/>
                <a:cs typeface="Times New Roman"/>
              </a:rPr>
              <a:t>ĐT: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0812.114.345	</a:t>
            </a:r>
            <a:r>
              <a:rPr sz="900" spc="75" dirty="0">
                <a:latin typeface="Times New Roman"/>
                <a:cs typeface="Times New Roman"/>
              </a:rPr>
              <a:t>Website:</a:t>
            </a:r>
            <a:r>
              <a:rPr sz="900" spc="-60" dirty="0">
                <a:latin typeface="Times New Roman"/>
                <a:cs typeface="Times New Roman"/>
              </a:rPr>
              <a:t> </a:t>
            </a:r>
            <a:r>
              <a:rPr sz="900" spc="75" dirty="0">
                <a:latin typeface="Times New Roman"/>
                <a:cs typeface="Times New Roman"/>
              </a:rPr>
              <a:t>blogdaytinhoc.com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0589" y="3141630"/>
            <a:ext cx="2491105" cy="5245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900" b="1" spc="155" dirty="0">
                <a:latin typeface="Times New Roman"/>
                <a:cs typeface="Times New Roman"/>
              </a:rPr>
              <a:t>SỔ </a:t>
            </a:r>
            <a:r>
              <a:rPr sz="1900" b="1" spc="180" dirty="0">
                <a:latin typeface="Times New Roman"/>
                <a:cs typeface="Times New Roman"/>
              </a:rPr>
              <a:t>QUỸ </a:t>
            </a:r>
            <a:r>
              <a:rPr sz="1900" b="1" spc="130" dirty="0">
                <a:latin typeface="Times New Roman"/>
                <a:cs typeface="Times New Roman"/>
              </a:rPr>
              <a:t>TIỀN</a:t>
            </a:r>
            <a:r>
              <a:rPr sz="1900" b="1" spc="-120" dirty="0">
                <a:latin typeface="Times New Roman"/>
                <a:cs typeface="Times New Roman"/>
              </a:rPr>
              <a:t> </a:t>
            </a:r>
            <a:r>
              <a:rPr sz="1900" b="1" spc="145" dirty="0">
                <a:latin typeface="Times New Roman"/>
                <a:cs typeface="Times New Roman"/>
              </a:rPr>
              <a:t>MẶT</a:t>
            </a:r>
            <a:endParaRPr sz="19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90"/>
              </a:spcBef>
            </a:pPr>
            <a:r>
              <a:rPr sz="1150" spc="30" dirty="0">
                <a:latin typeface="Times New Roman"/>
                <a:cs typeface="Times New Roman"/>
              </a:rPr>
              <a:t>Loại</a:t>
            </a:r>
            <a:r>
              <a:rPr sz="1150" spc="-90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Times New Roman"/>
                <a:cs typeface="Times New Roman"/>
              </a:rPr>
              <a:t>quỹ:……………..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9296" y="4089913"/>
            <a:ext cx="96520" cy="16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5"/>
              </a:lnSpc>
            </a:pPr>
            <a:r>
              <a:rPr sz="1150" b="1" spc="65" dirty="0">
                <a:latin typeface="Times New Roman"/>
                <a:cs typeface="Times New Roman"/>
              </a:rPr>
              <a:t>ừ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7008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98548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1339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0443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51776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04631" y="4122420"/>
            <a:ext cx="17068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5964" y="4122420"/>
            <a:ext cx="170688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08819" y="4122420"/>
            <a:ext cx="170688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38360" y="5708916"/>
            <a:ext cx="41275" cy="36830"/>
          </a:xfrm>
          <a:custGeom>
            <a:avLst/>
            <a:gdLst/>
            <a:ahLst/>
            <a:cxnLst/>
            <a:rect l="l" t="t" r="r" b="b"/>
            <a:pathLst>
              <a:path w="41275" h="36829">
                <a:moveTo>
                  <a:pt x="19812" y="18288"/>
                </a:moveTo>
                <a:lnTo>
                  <a:pt x="0" y="18288"/>
                </a:lnTo>
                <a:lnTo>
                  <a:pt x="0" y="36576"/>
                </a:lnTo>
                <a:lnTo>
                  <a:pt x="10668" y="36576"/>
                </a:lnTo>
                <a:lnTo>
                  <a:pt x="19812" y="36576"/>
                </a:lnTo>
                <a:lnTo>
                  <a:pt x="19812" y="27432"/>
                </a:lnTo>
                <a:lnTo>
                  <a:pt x="19812" y="18288"/>
                </a:lnTo>
                <a:close/>
              </a:path>
              <a:path w="41275" h="36829">
                <a:moveTo>
                  <a:pt x="41148" y="27432"/>
                </a:moveTo>
                <a:lnTo>
                  <a:pt x="30480" y="27432"/>
                </a:lnTo>
                <a:lnTo>
                  <a:pt x="30480" y="36576"/>
                </a:lnTo>
                <a:lnTo>
                  <a:pt x="41148" y="36576"/>
                </a:lnTo>
                <a:lnTo>
                  <a:pt x="41148" y="27432"/>
                </a:lnTo>
                <a:close/>
              </a:path>
              <a:path w="41275" h="36829">
                <a:moveTo>
                  <a:pt x="41148" y="0"/>
                </a:moveTo>
                <a:lnTo>
                  <a:pt x="19812" y="0"/>
                </a:lnTo>
                <a:lnTo>
                  <a:pt x="19812" y="18288"/>
                </a:lnTo>
                <a:lnTo>
                  <a:pt x="41148" y="18288"/>
                </a:lnTo>
                <a:lnTo>
                  <a:pt x="41148" y="0"/>
                </a:lnTo>
                <a:close/>
              </a:path>
            </a:pathLst>
          </a:custGeom>
          <a:solidFill>
            <a:srgbClr val="485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8775" y="3846385"/>
          <a:ext cx="9290047" cy="1896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7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8292">
                <a:tc>
                  <a:txBody>
                    <a:bodyPr/>
                    <a:lstStyle/>
                    <a:p>
                      <a:pPr marL="219710" marR="226695" indent="40640">
                        <a:lnSpc>
                          <a:spcPct val="109600"/>
                        </a:lnSpc>
                        <a:spcBef>
                          <a:spcPts val="100"/>
                        </a:spcBef>
                      </a:pPr>
                      <a:r>
                        <a:rPr sz="1150" b="1" spc="70" dirty="0">
                          <a:latin typeface="Times New Roman"/>
                          <a:cs typeface="Times New Roman"/>
                        </a:rPr>
                        <a:t>Ngày  </a:t>
                      </a: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Ghi</a:t>
                      </a:r>
                      <a:r>
                        <a:rPr sz="115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75" dirty="0">
                          <a:latin typeface="Times New Roman"/>
                          <a:cs typeface="Times New Roman"/>
                        </a:rPr>
                        <a:t>sổ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 marR="222250" indent="129539">
                        <a:lnSpc>
                          <a:spcPct val="109600"/>
                        </a:lnSpc>
                        <a:spcBef>
                          <a:spcPts val="100"/>
                        </a:spcBef>
                      </a:pPr>
                      <a:r>
                        <a:rPr sz="1150" b="1" spc="70" dirty="0">
                          <a:latin typeface="Times New Roman"/>
                          <a:cs typeface="Times New Roman"/>
                        </a:rPr>
                        <a:t>Ngày  </a:t>
                      </a:r>
                      <a:r>
                        <a:rPr sz="1150" b="1" spc="10" dirty="0">
                          <a:latin typeface="Times New Roman"/>
                          <a:cs typeface="Times New Roman"/>
                        </a:rPr>
                        <a:t>Chúng</a:t>
                      </a:r>
                      <a:r>
                        <a:rPr sz="115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35" dirty="0">
                          <a:latin typeface="Times New Roman"/>
                          <a:cs typeface="Times New Roman"/>
                        </a:rPr>
                        <a:t>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55" dirty="0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sz="1150" b="1" spc="30" dirty="0">
                          <a:latin typeface="Times New Roman"/>
                          <a:cs typeface="Times New Roman"/>
                        </a:rPr>
                        <a:t>chứng</a:t>
                      </a:r>
                      <a:r>
                        <a:rPr sz="115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40" dirty="0">
                          <a:latin typeface="Times New Roman"/>
                          <a:cs typeface="Times New Roman"/>
                        </a:rPr>
                        <a:t>từ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Nội</a:t>
                      </a:r>
                      <a:r>
                        <a:rPr sz="11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5" dirty="0">
                          <a:latin typeface="Times New Roman"/>
                          <a:cs typeface="Times New Roman"/>
                        </a:rPr>
                        <a:t>dung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30" dirty="0">
                          <a:latin typeface="Times New Roman"/>
                          <a:cs typeface="Times New Roman"/>
                        </a:rPr>
                        <a:t>Thu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Chi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45" dirty="0">
                          <a:latin typeface="Times New Roman"/>
                          <a:cs typeface="Times New Roman"/>
                        </a:rPr>
                        <a:t>Tồn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Ghi</a:t>
                      </a:r>
                      <a:r>
                        <a:rPr sz="115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30" dirty="0">
                          <a:latin typeface="Times New Roman"/>
                          <a:cs typeface="Times New Roman"/>
                        </a:rPr>
                        <a:t>chú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8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393971" y="5909421"/>
            <a:ext cx="3141980" cy="391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sz="1050" i="1" spc="85" dirty="0">
                <a:latin typeface="Times New Roman"/>
                <a:cs typeface="Times New Roman"/>
              </a:rPr>
              <a:t>Sổ này </a:t>
            </a:r>
            <a:r>
              <a:rPr sz="1050" i="1" spc="70" dirty="0">
                <a:latin typeface="Times New Roman"/>
                <a:cs typeface="Times New Roman"/>
              </a:rPr>
              <a:t>có…..trang, </a:t>
            </a:r>
            <a:r>
              <a:rPr sz="1050" i="1" spc="40" dirty="0">
                <a:latin typeface="Times New Roman"/>
                <a:cs typeface="Times New Roman"/>
              </a:rPr>
              <a:t>từ </a:t>
            </a:r>
            <a:r>
              <a:rPr sz="1050" i="1" spc="70" dirty="0">
                <a:latin typeface="Times New Roman"/>
                <a:cs typeface="Times New Roman"/>
              </a:rPr>
              <a:t>trang….. </a:t>
            </a:r>
            <a:r>
              <a:rPr sz="1050" i="1" spc="80" dirty="0">
                <a:latin typeface="Times New Roman"/>
                <a:cs typeface="Times New Roman"/>
              </a:rPr>
              <a:t>Đến </a:t>
            </a:r>
            <a:r>
              <a:rPr sz="1050" i="1" spc="75" dirty="0">
                <a:latin typeface="Times New Roman"/>
                <a:cs typeface="Times New Roman"/>
              </a:rPr>
              <a:t>trang………..  </a:t>
            </a:r>
            <a:r>
              <a:rPr sz="1050" i="1" spc="85" dirty="0">
                <a:latin typeface="Times New Roman"/>
                <a:cs typeface="Times New Roman"/>
              </a:rPr>
              <a:t>Ngày </a:t>
            </a:r>
            <a:r>
              <a:rPr sz="1050" i="1" spc="45" dirty="0">
                <a:latin typeface="Times New Roman"/>
                <a:cs typeface="Times New Roman"/>
              </a:rPr>
              <a:t>mở </a:t>
            </a:r>
            <a:r>
              <a:rPr sz="1050" i="1" spc="70" dirty="0">
                <a:latin typeface="Times New Roman"/>
                <a:cs typeface="Times New Roman"/>
              </a:rPr>
              <a:t>sổ: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2235" y="6467662"/>
            <a:ext cx="56769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25" dirty="0">
                <a:latin typeface="Times New Roman"/>
                <a:cs typeface="Times New Roman"/>
              </a:rPr>
              <a:t>Thủ</a:t>
            </a:r>
            <a:r>
              <a:rPr sz="1150" b="1" spc="-11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latin typeface="Times New Roman"/>
                <a:cs typeface="Times New Roman"/>
              </a:rPr>
              <a:t>quỹ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3388" y="6467662"/>
            <a:ext cx="105727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45" dirty="0">
                <a:latin typeface="Times New Roman"/>
                <a:cs typeface="Times New Roman"/>
              </a:rPr>
              <a:t>Kế toán</a:t>
            </a:r>
            <a:r>
              <a:rPr sz="1150" b="1" spc="-45" dirty="0">
                <a:latin typeface="Times New Roman"/>
                <a:cs typeface="Times New Roman"/>
              </a:rPr>
              <a:t> </a:t>
            </a:r>
            <a:r>
              <a:rPr sz="1150" b="1" spc="25" dirty="0">
                <a:latin typeface="Times New Roman"/>
                <a:cs typeface="Times New Roman"/>
              </a:rPr>
              <a:t>trưởng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0916" y="2476500"/>
            <a:ext cx="9334500" cy="4213860"/>
          </a:xfrm>
          <a:custGeom>
            <a:avLst/>
            <a:gdLst/>
            <a:ahLst/>
            <a:cxnLst/>
            <a:rect l="l" t="t" r="r" b="b"/>
            <a:pathLst>
              <a:path w="9334500" h="4213859">
                <a:moveTo>
                  <a:pt x="0" y="0"/>
                </a:moveTo>
                <a:lnTo>
                  <a:pt x="9334500" y="0"/>
                </a:lnTo>
                <a:lnTo>
                  <a:pt x="9334500" y="4213859"/>
                </a:lnTo>
                <a:lnTo>
                  <a:pt x="0" y="421385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5ECA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48170" y="2085777"/>
            <a:ext cx="18332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000000"/>
                </a:solidFill>
              </a:rPr>
              <a:t>5. </a:t>
            </a:r>
            <a:r>
              <a:rPr spc="15" dirty="0">
                <a:solidFill>
                  <a:srgbClr val="000000"/>
                </a:solidFill>
              </a:rPr>
              <a:t>THỰC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spc="20" dirty="0">
                <a:solidFill>
                  <a:srgbClr val="000000"/>
                </a:solidFill>
              </a:rPr>
              <a:t>HÀNH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495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8" name="object 28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88885" y="6080401"/>
            <a:ext cx="2949575" cy="5880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687705">
              <a:lnSpc>
                <a:spcPct val="100000"/>
              </a:lnSpc>
              <a:spcBef>
                <a:spcPts val="415"/>
              </a:spcBef>
            </a:pPr>
            <a:r>
              <a:rPr sz="750" spc="-5" dirty="0">
                <a:solidFill>
                  <a:srgbClr val="5ECAEF"/>
                </a:solidFill>
                <a:latin typeface="Trebuchet MS"/>
                <a:cs typeface="Trebuchet MS"/>
              </a:rPr>
              <a:t>28</a:t>
            </a:r>
            <a:endParaRPr sz="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050" i="1" spc="55" dirty="0">
                <a:latin typeface="Times New Roman"/>
                <a:cs typeface="Times New Roman"/>
              </a:rPr>
              <a:t>Biên </a:t>
            </a:r>
            <a:r>
              <a:rPr sz="1050" i="1" spc="85" dirty="0">
                <a:latin typeface="Times New Roman"/>
                <a:cs typeface="Times New Roman"/>
              </a:rPr>
              <a:t>Hòa,</a:t>
            </a:r>
            <a:r>
              <a:rPr sz="1050" i="1" spc="125" dirty="0">
                <a:latin typeface="Times New Roman"/>
                <a:cs typeface="Times New Roman"/>
              </a:rPr>
              <a:t> </a:t>
            </a:r>
            <a:r>
              <a:rPr sz="1050" i="1" spc="75" dirty="0">
                <a:latin typeface="Times New Roman"/>
                <a:cs typeface="Times New Roman"/>
              </a:rPr>
              <a:t>ngày……..tháng…...…năm…………..</a:t>
            </a:r>
            <a:endParaRPr sz="1050">
              <a:latin typeface="Times New Roman"/>
              <a:cs typeface="Times New Roman"/>
            </a:endParaRPr>
          </a:p>
          <a:p>
            <a:pPr marL="1575435">
              <a:lnSpc>
                <a:spcPct val="100000"/>
              </a:lnSpc>
              <a:spcBef>
                <a:spcPts val="80"/>
              </a:spcBef>
            </a:pPr>
            <a:r>
              <a:rPr sz="1150" b="1" spc="50" dirty="0">
                <a:latin typeface="Times New Roman"/>
                <a:cs typeface="Times New Roman"/>
              </a:rPr>
              <a:t>Giám</a:t>
            </a:r>
            <a:r>
              <a:rPr sz="1150" b="1" spc="-95" dirty="0">
                <a:latin typeface="Times New Roman"/>
                <a:cs typeface="Times New Roman"/>
              </a:rPr>
              <a:t> </a:t>
            </a:r>
            <a:r>
              <a:rPr sz="1150" b="1" spc="30" dirty="0">
                <a:latin typeface="Times New Roman"/>
                <a:cs typeface="Times New Roman"/>
              </a:rPr>
              <a:t>đốc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1915326C-12E3-1B43-A07E-5B1270FE4A0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6524" y="1616628"/>
              <a:ext cx="6807610" cy="352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" y="2572511"/>
              <a:ext cx="9332976" cy="41437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203" y="2186458"/>
            <a:ext cx="18332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latin typeface="Times New Roman"/>
                <a:cs typeface="Times New Roman"/>
              </a:rPr>
              <a:t>5. </a:t>
            </a:r>
            <a:r>
              <a:rPr sz="1950" b="1" spc="15" dirty="0">
                <a:latin typeface="Times New Roman"/>
                <a:cs typeface="Times New Roman"/>
              </a:rPr>
              <a:t>THỰC</a:t>
            </a:r>
            <a:r>
              <a:rPr sz="1950" b="1" spc="-114" dirty="0">
                <a:latin typeface="Times New Roman"/>
                <a:cs typeface="Times New Roman"/>
              </a:rPr>
              <a:t> </a:t>
            </a:r>
            <a:r>
              <a:rPr sz="1950" b="1" spc="20" dirty="0">
                <a:latin typeface="Times New Roman"/>
                <a:cs typeface="Times New Roman"/>
              </a:rPr>
              <a:t>HÀNH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0" y="0"/>
                </a:moveTo>
                <a:lnTo>
                  <a:pt x="10058400" y="0"/>
                </a:lnTo>
                <a:lnTo>
                  <a:pt x="10058400" y="318516"/>
                </a:lnTo>
                <a:lnTo>
                  <a:pt x="0" y="318516"/>
                </a:lnTo>
                <a:lnTo>
                  <a:pt x="0" y="0"/>
                </a:lnTo>
                <a:close/>
              </a:path>
            </a:pathLst>
          </a:custGeom>
          <a:ln w="15240">
            <a:solidFill>
              <a:srgbClr val="449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5ECAEF"/>
                </a:solidFill>
              </a:rPr>
              <a:t>28</a:t>
            </a:fld>
            <a:endParaRPr spc="-5" dirty="0">
              <a:solidFill>
                <a:srgbClr val="5ECAEF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C7C1322-EB52-CC4C-9E2A-6B2EC27BF92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7335" y="1057655"/>
            <a:ext cx="3941445" cy="5659120"/>
            <a:chOff x="6117335" y="1057655"/>
            <a:chExt cx="3941445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3507" y="1796795"/>
              <a:ext cx="1767840" cy="1435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2505" y="1558223"/>
            <a:ext cx="3540760" cy="321310"/>
          </a:xfrm>
          <a:custGeom>
            <a:avLst/>
            <a:gdLst/>
            <a:ahLst/>
            <a:cxnLst/>
            <a:rect l="l" t="t" r="r" b="b"/>
            <a:pathLst>
              <a:path w="3540760" h="321310">
                <a:moveTo>
                  <a:pt x="156358" y="320842"/>
                </a:moveTo>
                <a:lnTo>
                  <a:pt x="0" y="320842"/>
                </a:lnTo>
                <a:lnTo>
                  <a:pt x="0" y="84771"/>
                </a:lnTo>
                <a:lnTo>
                  <a:pt x="141336" y="84771"/>
                </a:lnTo>
                <a:lnTo>
                  <a:pt x="156157" y="86878"/>
                </a:lnTo>
                <a:lnTo>
                  <a:pt x="166744" y="93202"/>
                </a:lnTo>
                <a:lnTo>
                  <a:pt x="173096" y="103740"/>
                </a:lnTo>
                <a:lnTo>
                  <a:pt x="175213" y="118495"/>
                </a:lnTo>
                <a:lnTo>
                  <a:pt x="175213" y="136890"/>
                </a:lnTo>
                <a:lnTo>
                  <a:pt x="52272" y="136890"/>
                </a:lnTo>
                <a:lnTo>
                  <a:pt x="52272" y="176593"/>
                </a:lnTo>
                <a:lnTo>
                  <a:pt x="175213" y="176593"/>
                </a:lnTo>
                <a:lnTo>
                  <a:pt x="175213" y="203628"/>
                </a:lnTo>
                <a:lnTo>
                  <a:pt x="181786" y="207907"/>
                </a:lnTo>
                <a:lnTo>
                  <a:pt x="186480" y="214306"/>
                </a:lnTo>
                <a:lnTo>
                  <a:pt x="189297" y="222825"/>
                </a:lnTo>
                <a:lnTo>
                  <a:pt x="189844" y="229019"/>
                </a:lnTo>
                <a:lnTo>
                  <a:pt x="52272" y="229019"/>
                </a:lnTo>
                <a:lnTo>
                  <a:pt x="52272" y="268722"/>
                </a:lnTo>
                <a:lnTo>
                  <a:pt x="190236" y="268722"/>
                </a:lnTo>
                <a:lnTo>
                  <a:pt x="190236" y="287117"/>
                </a:lnTo>
                <a:lnTo>
                  <a:pt x="188119" y="301872"/>
                </a:lnTo>
                <a:lnTo>
                  <a:pt x="181767" y="312411"/>
                </a:lnTo>
                <a:lnTo>
                  <a:pt x="171180" y="318734"/>
                </a:lnTo>
                <a:lnTo>
                  <a:pt x="156358" y="320842"/>
                </a:lnTo>
                <a:close/>
              </a:path>
              <a:path w="3540760" h="321310">
                <a:moveTo>
                  <a:pt x="175213" y="176593"/>
                </a:moveTo>
                <a:lnTo>
                  <a:pt x="122941" y="176593"/>
                </a:lnTo>
                <a:lnTo>
                  <a:pt x="122941" y="136890"/>
                </a:lnTo>
                <a:lnTo>
                  <a:pt x="175213" y="136890"/>
                </a:lnTo>
                <a:lnTo>
                  <a:pt x="175213" y="176593"/>
                </a:lnTo>
                <a:close/>
              </a:path>
              <a:path w="3540760" h="321310">
                <a:moveTo>
                  <a:pt x="190236" y="268722"/>
                </a:moveTo>
                <a:lnTo>
                  <a:pt x="137963" y="268722"/>
                </a:lnTo>
                <a:lnTo>
                  <a:pt x="137963" y="229019"/>
                </a:lnTo>
                <a:lnTo>
                  <a:pt x="189844" y="229019"/>
                </a:lnTo>
                <a:lnTo>
                  <a:pt x="190236" y="233465"/>
                </a:lnTo>
                <a:lnTo>
                  <a:pt x="190236" y="268722"/>
                </a:lnTo>
                <a:close/>
              </a:path>
              <a:path w="3540760" h="321310">
                <a:moveTo>
                  <a:pt x="268894" y="320842"/>
                </a:moveTo>
                <a:lnTo>
                  <a:pt x="216621" y="320842"/>
                </a:lnTo>
                <a:lnTo>
                  <a:pt x="216621" y="118342"/>
                </a:lnTo>
                <a:lnTo>
                  <a:pt x="218729" y="103587"/>
                </a:lnTo>
                <a:lnTo>
                  <a:pt x="225052" y="93048"/>
                </a:lnTo>
                <a:lnTo>
                  <a:pt x="235591" y="86725"/>
                </a:lnTo>
                <a:lnTo>
                  <a:pt x="250345" y="84617"/>
                </a:lnTo>
                <a:lnTo>
                  <a:pt x="372980" y="84617"/>
                </a:lnTo>
                <a:lnTo>
                  <a:pt x="387801" y="86725"/>
                </a:lnTo>
                <a:lnTo>
                  <a:pt x="398388" y="93048"/>
                </a:lnTo>
                <a:lnTo>
                  <a:pt x="404740" y="103587"/>
                </a:lnTo>
                <a:lnTo>
                  <a:pt x="406857" y="118342"/>
                </a:lnTo>
                <a:lnTo>
                  <a:pt x="406857" y="136737"/>
                </a:lnTo>
                <a:lnTo>
                  <a:pt x="268894" y="136737"/>
                </a:lnTo>
                <a:lnTo>
                  <a:pt x="268894" y="207252"/>
                </a:lnTo>
                <a:lnTo>
                  <a:pt x="406857" y="207252"/>
                </a:lnTo>
                <a:lnTo>
                  <a:pt x="406857" y="259371"/>
                </a:lnTo>
                <a:lnTo>
                  <a:pt x="268894" y="259371"/>
                </a:lnTo>
                <a:lnTo>
                  <a:pt x="268894" y="320842"/>
                </a:lnTo>
                <a:close/>
              </a:path>
              <a:path w="3540760" h="321310">
                <a:moveTo>
                  <a:pt x="406857" y="207252"/>
                </a:moveTo>
                <a:lnTo>
                  <a:pt x="354585" y="207252"/>
                </a:lnTo>
                <a:lnTo>
                  <a:pt x="354585" y="136737"/>
                </a:lnTo>
                <a:lnTo>
                  <a:pt x="406857" y="136737"/>
                </a:lnTo>
                <a:lnTo>
                  <a:pt x="406857" y="207252"/>
                </a:lnTo>
                <a:close/>
              </a:path>
              <a:path w="3540760" h="321310">
                <a:moveTo>
                  <a:pt x="406857" y="320842"/>
                </a:moveTo>
                <a:lnTo>
                  <a:pt x="354585" y="320842"/>
                </a:lnTo>
                <a:lnTo>
                  <a:pt x="354585" y="259371"/>
                </a:lnTo>
                <a:lnTo>
                  <a:pt x="406857" y="259371"/>
                </a:lnTo>
                <a:lnTo>
                  <a:pt x="406857" y="320842"/>
                </a:lnTo>
                <a:close/>
              </a:path>
              <a:path w="3540760" h="321310">
                <a:moveTo>
                  <a:pt x="341555" y="75573"/>
                </a:moveTo>
                <a:lnTo>
                  <a:pt x="322144" y="75573"/>
                </a:lnTo>
                <a:lnTo>
                  <a:pt x="281617" y="50117"/>
                </a:lnTo>
                <a:lnTo>
                  <a:pt x="300044" y="31118"/>
                </a:lnTo>
                <a:lnTo>
                  <a:pt x="341555" y="75573"/>
                </a:lnTo>
                <a:close/>
              </a:path>
              <a:path w="3540760" h="321310">
                <a:moveTo>
                  <a:pt x="485515" y="320842"/>
                </a:moveTo>
                <a:lnTo>
                  <a:pt x="433242" y="320842"/>
                </a:lnTo>
                <a:lnTo>
                  <a:pt x="433242" y="84771"/>
                </a:lnTo>
                <a:lnTo>
                  <a:pt x="485515" y="84771"/>
                </a:lnTo>
                <a:lnTo>
                  <a:pt x="485515" y="320842"/>
                </a:lnTo>
                <a:close/>
              </a:path>
              <a:path w="3540760" h="321310">
                <a:moveTo>
                  <a:pt x="771689" y="320842"/>
                </a:moveTo>
                <a:lnTo>
                  <a:pt x="649055" y="320842"/>
                </a:lnTo>
                <a:lnTo>
                  <a:pt x="634300" y="318734"/>
                </a:lnTo>
                <a:lnTo>
                  <a:pt x="623761" y="312411"/>
                </a:lnTo>
                <a:lnTo>
                  <a:pt x="617438" y="301872"/>
                </a:lnTo>
                <a:lnTo>
                  <a:pt x="615330" y="287117"/>
                </a:lnTo>
                <a:lnTo>
                  <a:pt x="615330" y="118495"/>
                </a:lnTo>
                <a:lnTo>
                  <a:pt x="617438" y="103740"/>
                </a:lnTo>
                <a:lnTo>
                  <a:pt x="623761" y="93202"/>
                </a:lnTo>
                <a:lnTo>
                  <a:pt x="634300" y="86878"/>
                </a:lnTo>
                <a:lnTo>
                  <a:pt x="649055" y="84771"/>
                </a:lnTo>
                <a:lnTo>
                  <a:pt x="771689" y="84771"/>
                </a:lnTo>
                <a:lnTo>
                  <a:pt x="786511" y="86878"/>
                </a:lnTo>
                <a:lnTo>
                  <a:pt x="797097" y="93202"/>
                </a:lnTo>
                <a:lnTo>
                  <a:pt x="803450" y="103740"/>
                </a:lnTo>
                <a:lnTo>
                  <a:pt x="805567" y="118495"/>
                </a:lnTo>
                <a:lnTo>
                  <a:pt x="805567" y="136890"/>
                </a:lnTo>
                <a:lnTo>
                  <a:pt x="667603" y="136890"/>
                </a:lnTo>
                <a:lnTo>
                  <a:pt x="667603" y="268722"/>
                </a:lnTo>
                <a:lnTo>
                  <a:pt x="805567" y="268722"/>
                </a:lnTo>
                <a:lnTo>
                  <a:pt x="805567" y="287117"/>
                </a:lnTo>
                <a:lnTo>
                  <a:pt x="803450" y="301872"/>
                </a:lnTo>
                <a:lnTo>
                  <a:pt x="797097" y="312411"/>
                </a:lnTo>
                <a:lnTo>
                  <a:pt x="786511" y="318734"/>
                </a:lnTo>
                <a:lnTo>
                  <a:pt x="771689" y="320842"/>
                </a:lnTo>
                <a:close/>
              </a:path>
              <a:path w="3540760" h="321310">
                <a:moveTo>
                  <a:pt x="805567" y="268722"/>
                </a:moveTo>
                <a:lnTo>
                  <a:pt x="753294" y="268722"/>
                </a:lnTo>
                <a:lnTo>
                  <a:pt x="753294" y="136890"/>
                </a:lnTo>
                <a:lnTo>
                  <a:pt x="805567" y="136890"/>
                </a:lnTo>
                <a:lnTo>
                  <a:pt x="805567" y="268722"/>
                </a:lnTo>
                <a:close/>
              </a:path>
              <a:path w="3540760" h="321310">
                <a:moveTo>
                  <a:pt x="1022186" y="320842"/>
                </a:moveTo>
                <a:lnTo>
                  <a:pt x="969913" y="320842"/>
                </a:lnTo>
                <a:lnTo>
                  <a:pt x="969913" y="259525"/>
                </a:lnTo>
                <a:lnTo>
                  <a:pt x="865676" y="259525"/>
                </a:lnTo>
                <a:lnTo>
                  <a:pt x="850921" y="257417"/>
                </a:lnTo>
                <a:lnTo>
                  <a:pt x="840383" y="251094"/>
                </a:lnTo>
                <a:lnTo>
                  <a:pt x="834059" y="240555"/>
                </a:lnTo>
                <a:lnTo>
                  <a:pt x="831952" y="225800"/>
                </a:lnTo>
                <a:lnTo>
                  <a:pt x="831952" y="84771"/>
                </a:lnTo>
                <a:lnTo>
                  <a:pt x="884225" y="84771"/>
                </a:lnTo>
                <a:lnTo>
                  <a:pt x="884225" y="207405"/>
                </a:lnTo>
                <a:lnTo>
                  <a:pt x="1022186" y="207405"/>
                </a:lnTo>
                <a:lnTo>
                  <a:pt x="1022186" y="320842"/>
                </a:lnTo>
                <a:close/>
              </a:path>
              <a:path w="3540760" h="321310">
                <a:moveTo>
                  <a:pt x="1022186" y="207405"/>
                </a:moveTo>
                <a:lnTo>
                  <a:pt x="969913" y="207405"/>
                </a:lnTo>
                <a:lnTo>
                  <a:pt x="969913" y="84771"/>
                </a:lnTo>
                <a:lnTo>
                  <a:pt x="1022186" y="84771"/>
                </a:lnTo>
                <a:lnTo>
                  <a:pt x="1022186" y="207405"/>
                </a:lnTo>
                <a:close/>
              </a:path>
              <a:path w="3540760" h="321310">
                <a:moveTo>
                  <a:pt x="1097856" y="320842"/>
                </a:moveTo>
                <a:lnTo>
                  <a:pt x="1045583" y="320842"/>
                </a:lnTo>
                <a:lnTo>
                  <a:pt x="1045583" y="268722"/>
                </a:lnTo>
                <a:lnTo>
                  <a:pt x="1097856" y="268722"/>
                </a:lnTo>
                <a:lnTo>
                  <a:pt x="1097856" y="320842"/>
                </a:lnTo>
                <a:close/>
              </a:path>
              <a:path w="3540760" h="321310">
                <a:moveTo>
                  <a:pt x="1279795" y="320842"/>
                </a:moveTo>
                <a:lnTo>
                  <a:pt x="1227522" y="320842"/>
                </a:lnTo>
                <a:lnTo>
                  <a:pt x="1227522" y="84771"/>
                </a:lnTo>
                <a:lnTo>
                  <a:pt x="1279795" y="84771"/>
                </a:lnTo>
                <a:lnTo>
                  <a:pt x="1279795" y="176746"/>
                </a:lnTo>
                <a:lnTo>
                  <a:pt x="1355029" y="176746"/>
                </a:lnTo>
                <a:lnTo>
                  <a:pt x="1354756" y="177529"/>
                </a:lnTo>
                <a:lnTo>
                  <a:pt x="1366306" y="180499"/>
                </a:lnTo>
                <a:lnTo>
                  <a:pt x="1376039" y="186851"/>
                </a:lnTo>
                <a:lnTo>
                  <a:pt x="1383954" y="196586"/>
                </a:lnTo>
                <a:lnTo>
                  <a:pt x="1390051" y="209704"/>
                </a:lnTo>
                <a:lnTo>
                  <a:pt x="1397472" y="228866"/>
                </a:lnTo>
                <a:lnTo>
                  <a:pt x="1279795" y="228866"/>
                </a:lnTo>
                <a:lnTo>
                  <a:pt x="1279795" y="320842"/>
                </a:lnTo>
                <a:close/>
              </a:path>
              <a:path w="3540760" h="321310">
                <a:moveTo>
                  <a:pt x="1355029" y="176746"/>
                </a:moveTo>
                <a:lnTo>
                  <a:pt x="1303498" y="176746"/>
                </a:lnTo>
                <a:lnTo>
                  <a:pt x="1335690" y="84771"/>
                </a:lnTo>
                <a:lnTo>
                  <a:pt x="1387100" y="84771"/>
                </a:lnTo>
                <a:lnTo>
                  <a:pt x="1355029" y="176746"/>
                </a:lnTo>
                <a:close/>
              </a:path>
              <a:path w="3540760" h="321310">
                <a:moveTo>
                  <a:pt x="1433088" y="320842"/>
                </a:moveTo>
                <a:lnTo>
                  <a:pt x="1381783" y="320842"/>
                </a:lnTo>
                <a:lnTo>
                  <a:pt x="1343307" y="228866"/>
                </a:lnTo>
                <a:lnTo>
                  <a:pt x="1397472" y="228866"/>
                </a:lnTo>
                <a:lnTo>
                  <a:pt x="1433088" y="320842"/>
                </a:lnTo>
                <a:close/>
              </a:path>
              <a:path w="3540760" h="321310">
                <a:moveTo>
                  <a:pt x="1600504" y="320689"/>
                </a:moveTo>
                <a:lnTo>
                  <a:pt x="1474803" y="320689"/>
                </a:lnTo>
                <a:lnTo>
                  <a:pt x="1490976" y="268569"/>
                </a:lnTo>
                <a:lnTo>
                  <a:pt x="1582108" y="268569"/>
                </a:lnTo>
                <a:lnTo>
                  <a:pt x="1582108" y="259371"/>
                </a:lnTo>
                <a:lnTo>
                  <a:pt x="1477869" y="259371"/>
                </a:lnTo>
                <a:lnTo>
                  <a:pt x="1463113" y="257264"/>
                </a:lnTo>
                <a:lnTo>
                  <a:pt x="1452575" y="250940"/>
                </a:lnTo>
                <a:lnTo>
                  <a:pt x="1446252" y="240401"/>
                </a:lnTo>
                <a:lnTo>
                  <a:pt x="1444145" y="225647"/>
                </a:lnTo>
                <a:lnTo>
                  <a:pt x="1444145" y="84617"/>
                </a:lnTo>
                <a:lnTo>
                  <a:pt x="1496418" y="84617"/>
                </a:lnTo>
                <a:lnTo>
                  <a:pt x="1496418" y="207252"/>
                </a:lnTo>
                <a:lnTo>
                  <a:pt x="1634442" y="207252"/>
                </a:lnTo>
                <a:lnTo>
                  <a:pt x="1634381" y="286988"/>
                </a:lnTo>
                <a:lnTo>
                  <a:pt x="1632264" y="301732"/>
                </a:lnTo>
                <a:lnTo>
                  <a:pt x="1625911" y="312263"/>
                </a:lnTo>
                <a:lnTo>
                  <a:pt x="1615324" y="318582"/>
                </a:lnTo>
                <a:lnTo>
                  <a:pt x="1600504" y="320689"/>
                </a:lnTo>
                <a:close/>
              </a:path>
              <a:path w="3540760" h="321310">
                <a:moveTo>
                  <a:pt x="1634442" y="207252"/>
                </a:moveTo>
                <a:lnTo>
                  <a:pt x="1582108" y="207252"/>
                </a:lnTo>
                <a:lnTo>
                  <a:pt x="1582108" y="84617"/>
                </a:lnTo>
                <a:lnTo>
                  <a:pt x="1634535" y="84617"/>
                </a:lnTo>
                <a:lnTo>
                  <a:pt x="1634442" y="207252"/>
                </a:lnTo>
                <a:close/>
              </a:path>
              <a:path w="3540760" h="321310">
                <a:moveTo>
                  <a:pt x="1485792" y="75062"/>
                </a:moveTo>
                <a:lnTo>
                  <a:pt x="1482621" y="72507"/>
                </a:lnTo>
                <a:lnTo>
                  <a:pt x="1482621" y="57625"/>
                </a:lnTo>
                <a:lnTo>
                  <a:pt x="1485582" y="54048"/>
                </a:lnTo>
                <a:lnTo>
                  <a:pt x="1503486" y="49609"/>
                </a:lnTo>
                <a:lnTo>
                  <a:pt x="1515437" y="48363"/>
                </a:lnTo>
                <a:lnTo>
                  <a:pt x="1527375" y="48842"/>
                </a:lnTo>
                <a:lnTo>
                  <a:pt x="1551200" y="53250"/>
                </a:lnTo>
                <a:lnTo>
                  <a:pt x="1563069" y="53729"/>
                </a:lnTo>
                <a:lnTo>
                  <a:pt x="1596365" y="53729"/>
                </a:lnTo>
                <a:lnTo>
                  <a:pt x="1596365" y="65933"/>
                </a:lnTo>
                <a:lnTo>
                  <a:pt x="1593356" y="69510"/>
                </a:lnTo>
                <a:lnTo>
                  <a:pt x="1592065" y="69824"/>
                </a:lnTo>
                <a:lnTo>
                  <a:pt x="1515758" y="69824"/>
                </a:lnTo>
                <a:lnTo>
                  <a:pt x="1503933" y="71070"/>
                </a:lnTo>
                <a:lnTo>
                  <a:pt x="1492145" y="74040"/>
                </a:lnTo>
                <a:lnTo>
                  <a:pt x="1485792" y="75062"/>
                </a:lnTo>
                <a:close/>
              </a:path>
              <a:path w="3540760" h="321310">
                <a:moveTo>
                  <a:pt x="1596365" y="53729"/>
                </a:moveTo>
                <a:lnTo>
                  <a:pt x="1563069" y="53729"/>
                </a:lnTo>
                <a:lnTo>
                  <a:pt x="1574905" y="52483"/>
                </a:lnTo>
                <a:lnTo>
                  <a:pt x="1586707" y="49513"/>
                </a:lnTo>
                <a:lnTo>
                  <a:pt x="1593145" y="48491"/>
                </a:lnTo>
                <a:lnTo>
                  <a:pt x="1596365" y="51046"/>
                </a:lnTo>
                <a:lnTo>
                  <a:pt x="1596365" y="53729"/>
                </a:lnTo>
                <a:close/>
              </a:path>
              <a:path w="3540760" h="321310">
                <a:moveTo>
                  <a:pt x="1563398" y="75190"/>
                </a:moveTo>
                <a:lnTo>
                  <a:pt x="1551451" y="74711"/>
                </a:lnTo>
                <a:lnTo>
                  <a:pt x="1527620" y="70303"/>
                </a:lnTo>
                <a:lnTo>
                  <a:pt x="1515758" y="69824"/>
                </a:lnTo>
                <a:lnTo>
                  <a:pt x="1592065" y="69824"/>
                </a:lnTo>
                <a:lnTo>
                  <a:pt x="1575361" y="73944"/>
                </a:lnTo>
                <a:lnTo>
                  <a:pt x="1563398" y="75190"/>
                </a:lnTo>
                <a:close/>
              </a:path>
              <a:path w="3540760" h="321310">
                <a:moveTo>
                  <a:pt x="1816637" y="320842"/>
                </a:moveTo>
                <a:lnTo>
                  <a:pt x="1764364" y="320842"/>
                </a:lnTo>
                <a:lnTo>
                  <a:pt x="1764364" y="118342"/>
                </a:lnTo>
                <a:lnTo>
                  <a:pt x="1766472" y="103587"/>
                </a:lnTo>
                <a:lnTo>
                  <a:pt x="1772794" y="93048"/>
                </a:lnTo>
                <a:lnTo>
                  <a:pt x="1783333" y="86725"/>
                </a:lnTo>
                <a:lnTo>
                  <a:pt x="1798089" y="84617"/>
                </a:lnTo>
                <a:lnTo>
                  <a:pt x="1920876" y="84617"/>
                </a:lnTo>
                <a:lnTo>
                  <a:pt x="1935697" y="86725"/>
                </a:lnTo>
                <a:lnTo>
                  <a:pt x="1946284" y="93048"/>
                </a:lnTo>
                <a:lnTo>
                  <a:pt x="1952636" y="103587"/>
                </a:lnTo>
                <a:lnTo>
                  <a:pt x="1954754" y="118342"/>
                </a:lnTo>
                <a:lnTo>
                  <a:pt x="1954754" y="136737"/>
                </a:lnTo>
                <a:lnTo>
                  <a:pt x="1816637" y="136737"/>
                </a:lnTo>
                <a:lnTo>
                  <a:pt x="1816637" y="320842"/>
                </a:lnTo>
                <a:close/>
              </a:path>
              <a:path w="3540760" h="321310">
                <a:moveTo>
                  <a:pt x="1954754" y="320842"/>
                </a:moveTo>
                <a:lnTo>
                  <a:pt x="1902481" y="320842"/>
                </a:lnTo>
                <a:lnTo>
                  <a:pt x="1902328" y="136737"/>
                </a:lnTo>
                <a:lnTo>
                  <a:pt x="1954754" y="136737"/>
                </a:lnTo>
                <a:lnTo>
                  <a:pt x="1954754" y="320842"/>
                </a:lnTo>
                <a:close/>
              </a:path>
              <a:path w="3540760" h="321310">
                <a:moveTo>
                  <a:pt x="2033259" y="320842"/>
                </a:moveTo>
                <a:lnTo>
                  <a:pt x="1980987" y="320842"/>
                </a:lnTo>
                <a:lnTo>
                  <a:pt x="1980987" y="118342"/>
                </a:lnTo>
                <a:lnTo>
                  <a:pt x="1983094" y="103587"/>
                </a:lnTo>
                <a:lnTo>
                  <a:pt x="1989416" y="93048"/>
                </a:lnTo>
                <a:lnTo>
                  <a:pt x="1999955" y="86725"/>
                </a:lnTo>
                <a:lnTo>
                  <a:pt x="2014711" y="84617"/>
                </a:lnTo>
                <a:lnTo>
                  <a:pt x="2137345" y="84617"/>
                </a:lnTo>
                <a:lnTo>
                  <a:pt x="2152166" y="86725"/>
                </a:lnTo>
                <a:lnTo>
                  <a:pt x="2162753" y="93048"/>
                </a:lnTo>
                <a:lnTo>
                  <a:pt x="2169105" y="103587"/>
                </a:lnTo>
                <a:lnTo>
                  <a:pt x="2171223" y="118342"/>
                </a:lnTo>
                <a:lnTo>
                  <a:pt x="2171223" y="136737"/>
                </a:lnTo>
                <a:lnTo>
                  <a:pt x="2033259" y="136737"/>
                </a:lnTo>
                <a:lnTo>
                  <a:pt x="2033259" y="207252"/>
                </a:lnTo>
                <a:lnTo>
                  <a:pt x="2171223" y="207252"/>
                </a:lnTo>
                <a:lnTo>
                  <a:pt x="2171223" y="259371"/>
                </a:lnTo>
                <a:lnTo>
                  <a:pt x="2033259" y="259371"/>
                </a:lnTo>
                <a:lnTo>
                  <a:pt x="2033259" y="320842"/>
                </a:lnTo>
                <a:close/>
              </a:path>
              <a:path w="3540760" h="321310">
                <a:moveTo>
                  <a:pt x="2171223" y="207252"/>
                </a:moveTo>
                <a:lnTo>
                  <a:pt x="2118950" y="207252"/>
                </a:lnTo>
                <a:lnTo>
                  <a:pt x="2118950" y="136737"/>
                </a:lnTo>
                <a:lnTo>
                  <a:pt x="2171223" y="136737"/>
                </a:lnTo>
                <a:lnTo>
                  <a:pt x="2171223" y="207252"/>
                </a:lnTo>
                <a:close/>
              </a:path>
              <a:path w="3540760" h="321310">
                <a:moveTo>
                  <a:pt x="2171223" y="320842"/>
                </a:moveTo>
                <a:lnTo>
                  <a:pt x="2118950" y="320842"/>
                </a:lnTo>
                <a:lnTo>
                  <a:pt x="2118950" y="259371"/>
                </a:lnTo>
                <a:lnTo>
                  <a:pt x="2171223" y="259371"/>
                </a:lnTo>
                <a:lnTo>
                  <a:pt x="2171223" y="320842"/>
                </a:lnTo>
                <a:close/>
              </a:path>
              <a:path w="3540760" h="321310">
                <a:moveTo>
                  <a:pt x="2077538" y="78471"/>
                </a:moveTo>
                <a:lnTo>
                  <a:pt x="2039767" y="55290"/>
                </a:lnTo>
                <a:lnTo>
                  <a:pt x="2034486" y="43228"/>
                </a:lnTo>
                <a:lnTo>
                  <a:pt x="2054356" y="43228"/>
                </a:lnTo>
                <a:lnTo>
                  <a:pt x="2065020" y="53231"/>
                </a:lnTo>
                <a:lnTo>
                  <a:pt x="2075755" y="56565"/>
                </a:lnTo>
                <a:lnTo>
                  <a:pt x="2111182" y="56565"/>
                </a:lnTo>
                <a:lnTo>
                  <a:pt x="2107652" y="62163"/>
                </a:lnTo>
                <a:lnTo>
                  <a:pt x="2101212" y="68927"/>
                </a:lnTo>
                <a:lnTo>
                  <a:pt x="2093734" y="73889"/>
                </a:lnTo>
                <a:lnTo>
                  <a:pt x="2085686" y="77065"/>
                </a:lnTo>
                <a:lnTo>
                  <a:pt x="2077538" y="78471"/>
                </a:lnTo>
                <a:close/>
              </a:path>
              <a:path w="3540760" h="321310">
                <a:moveTo>
                  <a:pt x="2111182" y="56565"/>
                </a:moveTo>
                <a:lnTo>
                  <a:pt x="2075755" y="56565"/>
                </a:lnTo>
                <a:lnTo>
                  <a:pt x="2086562" y="53231"/>
                </a:lnTo>
                <a:lnTo>
                  <a:pt x="2097441" y="43228"/>
                </a:lnTo>
                <a:lnTo>
                  <a:pt x="2117417" y="43228"/>
                </a:lnTo>
                <a:lnTo>
                  <a:pt x="2113054" y="53596"/>
                </a:lnTo>
                <a:lnTo>
                  <a:pt x="2111182" y="56565"/>
                </a:lnTo>
                <a:close/>
              </a:path>
              <a:path w="3540760" h="321310">
                <a:moveTo>
                  <a:pt x="2249882" y="320842"/>
                </a:moveTo>
                <a:lnTo>
                  <a:pt x="2197609" y="320842"/>
                </a:lnTo>
                <a:lnTo>
                  <a:pt x="2197609" y="118342"/>
                </a:lnTo>
                <a:lnTo>
                  <a:pt x="2199716" y="103587"/>
                </a:lnTo>
                <a:lnTo>
                  <a:pt x="2206039" y="93048"/>
                </a:lnTo>
                <a:lnTo>
                  <a:pt x="2216577" y="86725"/>
                </a:lnTo>
                <a:lnTo>
                  <a:pt x="2231333" y="84617"/>
                </a:lnTo>
                <a:lnTo>
                  <a:pt x="2354121" y="84617"/>
                </a:lnTo>
                <a:lnTo>
                  <a:pt x="2368941" y="86725"/>
                </a:lnTo>
                <a:lnTo>
                  <a:pt x="2379528" y="93048"/>
                </a:lnTo>
                <a:lnTo>
                  <a:pt x="2385881" y="103587"/>
                </a:lnTo>
                <a:lnTo>
                  <a:pt x="2387999" y="118342"/>
                </a:lnTo>
                <a:lnTo>
                  <a:pt x="2387999" y="136737"/>
                </a:lnTo>
                <a:lnTo>
                  <a:pt x="2249882" y="136737"/>
                </a:lnTo>
                <a:lnTo>
                  <a:pt x="2249882" y="320842"/>
                </a:lnTo>
                <a:close/>
              </a:path>
              <a:path w="3540760" h="321310">
                <a:moveTo>
                  <a:pt x="2387999" y="320842"/>
                </a:moveTo>
                <a:lnTo>
                  <a:pt x="2335726" y="320842"/>
                </a:lnTo>
                <a:lnTo>
                  <a:pt x="2335573" y="136737"/>
                </a:lnTo>
                <a:lnTo>
                  <a:pt x="2387999" y="136737"/>
                </a:lnTo>
                <a:lnTo>
                  <a:pt x="2387999" y="320842"/>
                </a:lnTo>
                <a:close/>
              </a:path>
              <a:path w="3540760" h="321310">
                <a:moveTo>
                  <a:pt x="2570590" y="320842"/>
                </a:moveTo>
                <a:lnTo>
                  <a:pt x="2447955" y="320842"/>
                </a:lnTo>
                <a:lnTo>
                  <a:pt x="2433200" y="318734"/>
                </a:lnTo>
                <a:lnTo>
                  <a:pt x="2422661" y="312411"/>
                </a:lnTo>
                <a:lnTo>
                  <a:pt x="2416338" y="301872"/>
                </a:lnTo>
                <a:lnTo>
                  <a:pt x="2414231" y="287117"/>
                </a:lnTo>
                <a:lnTo>
                  <a:pt x="2414231" y="118495"/>
                </a:lnTo>
                <a:lnTo>
                  <a:pt x="2416338" y="103740"/>
                </a:lnTo>
                <a:lnTo>
                  <a:pt x="2422661" y="93202"/>
                </a:lnTo>
                <a:lnTo>
                  <a:pt x="2433200" y="86878"/>
                </a:lnTo>
                <a:lnTo>
                  <a:pt x="2447955" y="84771"/>
                </a:lnTo>
                <a:lnTo>
                  <a:pt x="2604468" y="84771"/>
                </a:lnTo>
                <a:lnTo>
                  <a:pt x="2604468" y="136890"/>
                </a:lnTo>
                <a:lnTo>
                  <a:pt x="2466504" y="136890"/>
                </a:lnTo>
                <a:lnTo>
                  <a:pt x="2466504" y="268722"/>
                </a:lnTo>
                <a:lnTo>
                  <a:pt x="2604468" y="268722"/>
                </a:lnTo>
                <a:lnTo>
                  <a:pt x="2604468" y="287117"/>
                </a:lnTo>
                <a:lnTo>
                  <a:pt x="2602350" y="301872"/>
                </a:lnTo>
                <a:lnTo>
                  <a:pt x="2595997" y="312411"/>
                </a:lnTo>
                <a:lnTo>
                  <a:pt x="2585410" y="318734"/>
                </a:lnTo>
                <a:lnTo>
                  <a:pt x="2570590" y="320842"/>
                </a:lnTo>
                <a:close/>
              </a:path>
              <a:path w="3540760" h="321310">
                <a:moveTo>
                  <a:pt x="2604468" y="268722"/>
                </a:moveTo>
                <a:lnTo>
                  <a:pt x="2552195" y="268722"/>
                </a:lnTo>
                <a:lnTo>
                  <a:pt x="2552195" y="228866"/>
                </a:lnTo>
                <a:lnTo>
                  <a:pt x="2491031" y="228866"/>
                </a:lnTo>
                <a:lnTo>
                  <a:pt x="2507203" y="176746"/>
                </a:lnTo>
                <a:lnTo>
                  <a:pt x="2570590" y="176746"/>
                </a:lnTo>
                <a:lnTo>
                  <a:pt x="2585410" y="178854"/>
                </a:lnTo>
                <a:lnTo>
                  <a:pt x="2595997" y="185177"/>
                </a:lnTo>
                <a:lnTo>
                  <a:pt x="2602350" y="195716"/>
                </a:lnTo>
                <a:lnTo>
                  <a:pt x="2604468" y="210471"/>
                </a:lnTo>
                <a:lnTo>
                  <a:pt x="2604468" y="268722"/>
                </a:lnTo>
                <a:close/>
              </a:path>
              <a:path w="3540760" h="321310">
                <a:moveTo>
                  <a:pt x="2783591" y="320842"/>
                </a:moveTo>
                <a:lnTo>
                  <a:pt x="2731318" y="320842"/>
                </a:lnTo>
                <a:lnTo>
                  <a:pt x="2731318" y="84771"/>
                </a:lnTo>
                <a:lnTo>
                  <a:pt x="2783591" y="84771"/>
                </a:lnTo>
                <a:lnTo>
                  <a:pt x="2783591" y="320842"/>
                </a:lnTo>
                <a:close/>
              </a:path>
              <a:path w="3540760" h="321310">
                <a:moveTo>
                  <a:pt x="2862077" y="320842"/>
                </a:moveTo>
                <a:lnTo>
                  <a:pt x="2809804" y="320842"/>
                </a:lnTo>
                <a:lnTo>
                  <a:pt x="2809804" y="118342"/>
                </a:lnTo>
                <a:lnTo>
                  <a:pt x="2811911" y="103587"/>
                </a:lnTo>
                <a:lnTo>
                  <a:pt x="2818234" y="93048"/>
                </a:lnTo>
                <a:lnTo>
                  <a:pt x="2828772" y="86725"/>
                </a:lnTo>
                <a:lnTo>
                  <a:pt x="2843528" y="84617"/>
                </a:lnTo>
                <a:lnTo>
                  <a:pt x="2966316" y="84617"/>
                </a:lnTo>
                <a:lnTo>
                  <a:pt x="2981136" y="86725"/>
                </a:lnTo>
                <a:lnTo>
                  <a:pt x="2991723" y="93048"/>
                </a:lnTo>
                <a:lnTo>
                  <a:pt x="2998076" y="103587"/>
                </a:lnTo>
                <a:lnTo>
                  <a:pt x="3000194" y="118342"/>
                </a:lnTo>
                <a:lnTo>
                  <a:pt x="3000194" y="136737"/>
                </a:lnTo>
                <a:lnTo>
                  <a:pt x="2862077" y="136737"/>
                </a:lnTo>
                <a:lnTo>
                  <a:pt x="2862077" y="320842"/>
                </a:lnTo>
                <a:close/>
              </a:path>
              <a:path w="3540760" h="321310">
                <a:moveTo>
                  <a:pt x="3000194" y="320842"/>
                </a:moveTo>
                <a:lnTo>
                  <a:pt x="2947921" y="320842"/>
                </a:lnTo>
                <a:lnTo>
                  <a:pt x="2947767" y="136737"/>
                </a:lnTo>
                <a:lnTo>
                  <a:pt x="3000194" y="136737"/>
                </a:lnTo>
                <a:lnTo>
                  <a:pt x="3000194" y="320842"/>
                </a:lnTo>
                <a:close/>
              </a:path>
              <a:path w="3540760" h="321310">
                <a:moveTo>
                  <a:pt x="3185439" y="320842"/>
                </a:moveTo>
                <a:lnTo>
                  <a:pt x="3133166" y="320842"/>
                </a:lnTo>
                <a:lnTo>
                  <a:pt x="3133166" y="118342"/>
                </a:lnTo>
                <a:lnTo>
                  <a:pt x="3135273" y="103587"/>
                </a:lnTo>
                <a:lnTo>
                  <a:pt x="3141596" y="93048"/>
                </a:lnTo>
                <a:lnTo>
                  <a:pt x="3152135" y="86725"/>
                </a:lnTo>
                <a:lnTo>
                  <a:pt x="3166890" y="84617"/>
                </a:lnTo>
                <a:lnTo>
                  <a:pt x="3289525" y="84617"/>
                </a:lnTo>
                <a:lnTo>
                  <a:pt x="3304345" y="86725"/>
                </a:lnTo>
                <a:lnTo>
                  <a:pt x="3314932" y="93048"/>
                </a:lnTo>
                <a:lnTo>
                  <a:pt x="3321285" y="103587"/>
                </a:lnTo>
                <a:lnTo>
                  <a:pt x="3323403" y="118342"/>
                </a:lnTo>
                <a:lnTo>
                  <a:pt x="3323403" y="136737"/>
                </a:lnTo>
                <a:lnTo>
                  <a:pt x="3185439" y="136737"/>
                </a:lnTo>
                <a:lnTo>
                  <a:pt x="3185439" y="207252"/>
                </a:lnTo>
                <a:lnTo>
                  <a:pt x="3323403" y="207252"/>
                </a:lnTo>
                <a:lnTo>
                  <a:pt x="3323403" y="259371"/>
                </a:lnTo>
                <a:lnTo>
                  <a:pt x="3185439" y="259371"/>
                </a:lnTo>
                <a:lnTo>
                  <a:pt x="3185439" y="320842"/>
                </a:lnTo>
                <a:close/>
              </a:path>
              <a:path w="3540760" h="321310">
                <a:moveTo>
                  <a:pt x="3323403" y="207252"/>
                </a:moveTo>
                <a:lnTo>
                  <a:pt x="3271130" y="207252"/>
                </a:lnTo>
                <a:lnTo>
                  <a:pt x="3271130" y="136737"/>
                </a:lnTo>
                <a:lnTo>
                  <a:pt x="3323403" y="136737"/>
                </a:lnTo>
                <a:lnTo>
                  <a:pt x="3323403" y="207252"/>
                </a:lnTo>
                <a:close/>
              </a:path>
              <a:path w="3540760" h="321310">
                <a:moveTo>
                  <a:pt x="3323403" y="320842"/>
                </a:moveTo>
                <a:lnTo>
                  <a:pt x="3271130" y="320842"/>
                </a:lnTo>
                <a:lnTo>
                  <a:pt x="3271130" y="259371"/>
                </a:lnTo>
                <a:lnTo>
                  <a:pt x="3323403" y="259371"/>
                </a:lnTo>
                <a:lnTo>
                  <a:pt x="3323403" y="320842"/>
                </a:lnTo>
                <a:close/>
              </a:path>
              <a:path w="3540760" h="321310">
                <a:moveTo>
                  <a:pt x="3258991" y="44454"/>
                </a:moveTo>
                <a:lnTo>
                  <a:pt x="3242505" y="44454"/>
                </a:lnTo>
                <a:lnTo>
                  <a:pt x="3241001" y="43063"/>
                </a:lnTo>
                <a:lnTo>
                  <a:pt x="3281122" y="0"/>
                </a:lnTo>
                <a:lnTo>
                  <a:pt x="3299642" y="18989"/>
                </a:lnTo>
                <a:lnTo>
                  <a:pt x="3258991" y="44454"/>
                </a:lnTo>
                <a:close/>
              </a:path>
              <a:path w="3540760" h="321310">
                <a:moveTo>
                  <a:pt x="3205951" y="75573"/>
                </a:moveTo>
                <a:lnTo>
                  <a:pt x="3186665" y="75573"/>
                </a:lnTo>
                <a:lnTo>
                  <a:pt x="3210521" y="47357"/>
                </a:lnTo>
                <a:lnTo>
                  <a:pt x="3228083" y="31118"/>
                </a:lnTo>
                <a:lnTo>
                  <a:pt x="3241001" y="43063"/>
                </a:lnTo>
                <a:lnTo>
                  <a:pt x="3239705" y="44454"/>
                </a:lnTo>
                <a:lnTo>
                  <a:pt x="3242505" y="44454"/>
                </a:lnTo>
                <a:lnTo>
                  <a:pt x="3245645" y="47357"/>
                </a:lnTo>
                <a:lnTo>
                  <a:pt x="3257885" y="61777"/>
                </a:lnTo>
                <a:lnTo>
                  <a:pt x="3228064" y="61777"/>
                </a:lnTo>
                <a:lnTo>
                  <a:pt x="3205951" y="75573"/>
                </a:lnTo>
                <a:close/>
              </a:path>
              <a:path w="3540760" h="321310">
                <a:moveTo>
                  <a:pt x="3242505" y="44454"/>
                </a:moveTo>
                <a:lnTo>
                  <a:pt x="3239705" y="44454"/>
                </a:lnTo>
                <a:lnTo>
                  <a:pt x="3241001" y="43063"/>
                </a:lnTo>
                <a:lnTo>
                  <a:pt x="3242505" y="44454"/>
                </a:lnTo>
                <a:close/>
              </a:path>
              <a:path w="3540760" h="321310">
                <a:moveTo>
                  <a:pt x="3269597" y="75573"/>
                </a:moveTo>
                <a:lnTo>
                  <a:pt x="3250186" y="75573"/>
                </a:lnTo>
                <a:lnTo>
                  <a:pt x="3228064" y="61777"/>
                </a:lnTo>
                <a:lnTo>
                  <a:pt x="3257885" y="61777"/>
                </a:lnTo>
                <a:lnTo>
                  <a:pt x="3269597" y="75573"/>
                </a:lnTo>
                <a:close/>
              </a:path>
              <a:path w="3540760" h="321310">
                <a:moveTo>
                  <a:pt x="3402061" y="320842"/>
                </a:moveTo>
                <a:lnTo>
                  <a:pt x="3349788" y="320842"/>
                </a:lnTo>
                <a:lnTo>
                  <a:pt x="3349788" y="118342"/>
                </a:lnTo>
                <a:lnTo>
                  <a:pt x="3351895" y="103587"/>
                </a:lnTo>
                <a:lnTo>
                  <a:pt x="3358218" y="93048"/>
                </a:lnTo>
                <a:lnTo>
                  <a:pt x="3368757" y="86725"/>
                </a:lnTo>
                <a:lnTo>
                  <a:pt x="3383513" y="84617"/>
                </a:lnTo>
                <a:lnTo>
                  <a:pt x="3506300" y="84617"/>
                </a:lnTo>
                <a:lnTo>
                  <a:pt x="3521120" y="86725"/>
                </a:lnTo>
                <a:lnTo>
                  <a:pt x="3531707" y="93048"/>
                </a:lnTo>
                <a:lnTo>
                  <a:pt x="3538060" y="103587"/>
                </a:lnTo>
                <a:lnTo>
                  <a:pt x="3540178" y="118342"/>
                </a:lnTo>
                <a:lnTo>
                  <a:pt x="3540178" y="136737"/>
                </a:lnTo>
                <a:lnTo>
                  <a:pt x="3402061" y="136737"/>
                </a:lnTo>
                <a:lnTo>
                  <a:pt x="3402061" y="320842"/>
                </a:lnTo>
                <a:close/>
              </a:path>
              <a:path w="3540760" h="321310">
                <a:moveTo>
                  <a:pt x="3540178" y="320842"/>
                </a:moveTo>
                <a:lnTo>
                  <a:pt x="3487905" y="320842"/>
                </a:lnTo>
                <a:lnTo>
                  <a:pt x="3487752" y="136737"/>
                </a:lnTo>
                <a:lnTo>
                  <a:pt x="3540178" y="136737"/>
                </a:lnTo>
                <a:lnTo>
                  <a:pt x="3540178" y="320842"/>
                </a:lnTo>
                <a:close/>
              </a:path>
            </a:pathLst>
          </a:custGeom>
          <a:solidFill>
            <a:srgbClr val="000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9629" y="2143730"/>
            <a:ext cx="24980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pc="5" dirty="0">
                <a:solidFill>
                  <a:srgbClr val="FF0000"/>
                </a:solidFill>
              </a:rPr>
              <a:t>I.	</a:t>
            </a:r>
            <a:r>
              <a:rPr spc="15" dirty="0">
                <a:solidFill>
                  <a:srgbClr val="FF0000"/>
                </a:solidFill>
              </a:rPr>
              <a:t>CÀI ĐẶT </a:t>
            </a:r>
            <a:r>
              <a:rPr spc="25" dirty="0">
                <a:solidFill>
                  <a:srgbClr val="FF0000"/>
                </a:solidFill>
              </a:rPr>
              <a:t>MÁY</a:t>
            </a:r>
            <a:r>
              <a:rPr spc="-195" dirty="0">
                <a:solidFill>
                  <a:srgbClr val="FF0000"/>
                </a:solidFill>
              </a:rPr>
              <a:t> </a:t>
            </a:r>
            <a:r>
              <a:rPr spc="15" dirty="0">
                <a:solidFill>
                  <a:srgbClr val="FF0000"/>
                </a:solidFill>
              </a:rPr>
              <a:t>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815" y="2509499"/>
            <a:ext cx="48044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 err="1">
                <a:latin typeface="Times New Roman"/>
                <a:cs typeface="Times New Roman"/>
              </a:rPr>
              <a:t>Vào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File</a:t>
            </a:r>
            <a:r>
              <a:rPr lang="vi-VN" sz="1950" dirty="0">
                <a:latin typeface="FontAwesome"/>
                <a:cs typeface="Times New Roman"/>
              </a:rPr>
              <a:t> -&gt; </a:t>
            </a:r>
            <a:r>
              <a:rPr sz="1950" spc="10" dirty="0">
                <a:latin typeface="Times New Roman"/>
                <a:cs typeface="Times New Roman"/>
              </a:rPr>
              <a:t>Print </a:t>
            </a:r>
            <a:r>
              <a:rPr sz="1950" spc="15" dirty="0">
                <a:latin typeface="Times New Roman"/>
                <a:cs typeface="Times New Roman"/>
              </a:rPr>
              <a:t>hoặc nhấn </a:t>
            </a:r>
            <a:r>
              <a:rPr sz="1950" spc="10" dirty="0">
                <a:latin typeface="Times New Roman"/>
                <a:cs typeface="Times New Roman"/>
              </a:rPr>
              <a:t>tổ </a:t>
            </a:r>
            <a:r>
              <a:rPr sz="1950" spc="15" dirty="0">
                <a:latin typeface="Times New Roman"/>
                <a:cs typeface="Times New Roman"/>
              </a:rPr>
              <a:t>hợp phím</a:t>
            </a:r>
            <a:r>
              <a:rPr sz="1950" spc="-14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Ctrl+P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480" y="2985516"/>
            <a:ext cx="329565" cy="251460"/>
          </a:xfrm>
          <a:custGeom>
            <a:avLst/>
            <a:gdLst/>
            <a:ahLst/>
            <a:cxnLst/>
            <a:rect l="l" t="t" r="r" b="b"/>
            <a:pathLst>
              <a:path w="329565" h="251460">
                <a:moveTo>
                  <a:pt x="164592" y="251460"/>
                </a:moveTo>
                <a:lnTo>
                  <a:pt x="112361" y="245047"/>
                </a:lnTo>
                <a:lnTo>
                  <a:pt x="67153" y="227222"/>
                </a:lnTo>
                <a:lnTo>
                  <a:pt x="31601" y="200107"/>
                </a:lnTo>
                <a:lnTo>
                  <a:pt x="8339" y="165823"/>
                </a:lnTo>
                <a:lnTo>
                  <a:pt x="0" y="126492"/>
                </a:lnTo>
                <a:lnTo>
                  <a:pt x="8339" y="86416"/>
                </a:lnTo>
                <a:lnTo>
                  <a:pt x="31601" y="51681"/>
                </a:lnTo>
                <a:lnTo>
                  <a:pt x="67153" y="24335"/>
                </a:lnTo>
                <a:lnTo>
                  <a:pt x="112361" y="6425"/>
                </a:lnTo>
                <a:lnTo>
                  <a:pt x="164592" y="0"/>
                </a:lnTo>
                <a:lnTo>
                  <a:pt x="216822" y="6425"/>
                </a:lnTo>
                <a:lnTo>
                  <a:pt x="262030" y="24335"/>
                </a:lnTo>
                <a:lnTo>
                  <a:pt x="268037" y="28956"/>
                </a:lnTo>
                <a:lnTo>
                  <a:pt x="164592" y="28956"/>
                </a:lnTo>
                <a:lnTo>
                  <a:pt x="111894" y="36480"/>
                </a:lnTo>
                <a:lnTo>
                  <a:pt x="68770" y="57150"/>
                </a:lnTo>
                <a:lnTo>
                  <a:pt x="39647" y="88106"/>
                </a:lnTo>
                <a:lnTo>
                  <a:pt x="28956" y="126492"/>
                </a:lnTo>
                <a:lnTo>
                  <a:pt x="39647" y="163996"/>
                </a:lnTo>
                <a:lnTo>
                  <a:pt x="68770" y="194500"/>
                </a:lnTo>
                <a:lnTo>
                  <a:pt x="111894" y="215003"/>
                </a:lnTo>
                <a:lnTo>
                  <a:pt x="164592" y="222504"/>
                </a:lnTo>
                <a:lnTo>
                  <a:pt x="268216" y="222504"/>
                </a:lnTo>
                <a:lnTo>
                  <a:pt x="262030" y="227222"/>
                </a:lnTo>
                <a:lnTo>
                  <a:pt x="216822" y="245047"/>
                </a:lnTo>
                <a:lnTo>
                  <a:pt x="164592" y="251460"/>
                </a:lnTo>
                <a:close/>
              </a:path>
              <a:path w="329565" h="251460">
                <a:moveTo>
                  <a:pt x="268216" y="222504"/>
                </a:moveTo>
                <a:lnTo>
                  <a:pt x="164592" y="222504"/>
                </a:lnTo>
                <a:lnTo>
                  <a:pt x="217289" y="215003"/>
                </a:lnTo>
                <a:lnTo>
                  <a:pt x="260413" y="194500"/>
                </a:lnTo>
                <a:lnTo>
                  <a:pt x="289536" y="163996"/>
                </a:lnTo>
                <a:lnTo>
                  <a:pt x="300228" y="126492"/>
                </a:lnTo>
                <a:lnTo>
                  <a:pt x="289536" y="88106"/>
                </a:lnTo>
                <a:lnTo>
                  <a:pt x="260413" y="57150"/>
                </a:lnTo>
                <a:lnTo>
                  <a:pt x="217289" y="36480"/>
                </a:lnTo>
                <a:lnTo>
                  <a:pt x="164592" y="28956"/>
                </a:lnTo>
                <a:lnTo>
                  <a:pt x="268037" y="28956"/>
                </a:lnTo>
                <a:lnTo>
                  <a:pt x="297582" y="51681"/>
                </a:lnTo>
                <a:lnTo>
                  <a:pt x="320844" y="86416"/>
                </a:lnTo>
                <a:lnTo>
                  <a:pt x="329184" y="126492"/>
                </a:lnTo>
                <a:lnTo>
                  <a:pt x="320844" y="165823"/>
                </a:lnTo>
                <a:lnTo>
                  <a:pt x="297582" y="200107"/>
                </a:lnTo>
                <a:lnTo>
                  <a:pt x="268216" y="222504"/>
                </a:lnTo>
                <a:close/>
              </a:path>
            </a:pathLst>
          </a:custGeom>
          <a:solidFill>
            <a:srgbClr val="000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2480" y="2985516"/>
            <a:ext cx="329565" cy="251460"/>
          </a:xfrm>
          <a:custGeom>
            <a:avLst/>
            <a:gdLst/>
            <a:ahLst/>
            <a:cxnLst/>
            <a:rect l="l" t="t" r="r" b="b"/>
            <a:pathLst>
              <a:path w="329565" h="251460">
                <a:moveTo>
                  <a:pt x="0" y="126491"/>
                </a:moveTo>
                <a:lnTo>
                  <a:pt x="8339" y="86416"/>
                </a:lnTo>
                <a:lnTo>
                  <a:pt x="31601" y="51681"/>
                </a:lnTo>
                <a:lnTo>
                  <a:pt x="67153" y="24335"/>
                </a:lnTo>
                <a:lnTo>
                  <a:pt x="112361" y="6425"/>
                </a:lnTo>
                <a:lnTo>
                  <a:pt x="164592" y="0"/>
                </a:lnTo>
                <a:lnTo>
                  <a:pt x="216822" y="6425"/>
                </a:lnTo>
                <a:lnTo>
                  <a:pt x="262030" y="24335"/>
                </a:lnTo>
                <a:lnTo>
                  <a:pt x="297582" y="51681"/>
                </a:lnTo>
                <a:lnTo>
                  <a:pt x="320844" y="86416"/>
                </a:lnTo>
                <a:lnTo>
                  <a:pt x="329184" y="126491"/>
                </a:lnTo>
                <a:lnTo>
                  <a:pt x="320844" y="165823"/>
                </a:lnTo>
                <a:lnTo>
                  <a:pt x="297582" y="200107"/>
                </a:lnTo>
                <a:lnTo>
                  <a:pt x="262030" y="227222"/>
                </a:lnTo>
                <a:lnTo>
                  <a:pt x="216822" y="245047"/>
                </a:lnTo>
                <a:lnTo>
                  <a:pt x="164592" y="251459"/>
                </a:lnTo>
                <a:lnTo>
                  <a:pt x="112361" y="245047"/>
                </a:lnTo>
                <a:lnTo>
                  <a:pt x="67153" y="227222"/>
                </a:lnTo>
                <a:lnTo>
                  <a:pt x="31601" y="200107"/>
                </a:lnTo>
                <a:lnTo>
                  <a:pt x="8339" y="165823"/>
                </a:lnTo>
                <a:lnTo>
                  <a:pt x="0" y="126491"/>
                </a:lnTo>
                <a:close/>
              </a:path>
              <a:path w="329565" h="251460">
                <a:moveTo>
                  <a:pt x="28956" y="126491"/>
                </a:moveTo>
                <a:lnTo>
                  <a:pt x="39647" y="163996"/>
                </a:lnTo>
                <a:lnTo>
                  <a:pt x="68770" y="194500"/>
                </a:lnTo>
                <a:lnTo>
                  <a:pt x="111894" y="215003"/>
                </a:lnTo>
                <a:lnTo>
                  <a:pt x="164592" y="222503"/>
                </a:lnTo>
                <a:lnTo>
                  <a:pt x="217289" y="215003"/>
                </a:lnTo>
                <a:lnTo>
                  <a:pt x="260413" y="194500"/>
                </a:lnTo>
                <a:lnTo>
                  <a:pt x="289536" y="163996"/>
                </a:lnTo>
                <a:lnTo>
                  <a:pt x="300228" y="126491"/>
                </a:lnTo>
                <a:lnTo>
                  <a:pt x="289536" y="88106"/>
                </a:lnTo>
                <a:lnTo>
                  <a:pt x="260413" y="57149"/>
                </a:lnTo>
                <a:lnTo>
                  <a:pt x="217289" y="36480"/>
                </a:lnTo>
                <a:lnTo>
                  <a:pt x="164592" y="28955"/>
                </a:lnTo>
                <a:lnTo>
                  <a:pt x="111894" y="36480"/>
                </a:lnTo>
                <a:lnTo>
                  <a:pt x="68770" y="57149"/>
                </a:lnTo>
                <a:lnTo>
                  <a:pt x="39647" y="88106"/>
                </a:lnTo>
                <a:lnTo>
                  <a:pt x="28956" y="126491"/>
                </a:lnTo>
                <a:close/>
              </a:path>
            </a:pathLst>
          </a:custGeom>
          <a:ln w="15240">
            <a:solidFill>
              <a:srgbClr val="000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3016" y="3026147"/>
            <a:ext cx="1252220" cy="622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Times New Roman"/>
                <a:cs typeface="Times New Roman"/>
              </a:rPr>
              <a:t>Pritnt: </a:t>
            </a:r>
            <a:r>
              <a:rPr sz="1450" b="1" spc="15" dirty="0">
                <a:latin typeface="Times New Roman"/>
                <a:cs typeface="Times New Roman"/>
              </a:rPr>
              <a:t>Lệnh</a:t>
            </a:r>
            <a:r>
              <a:rPr sz="1450" b="1" spc="-5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450" b="1" spc="20" dirty="0">
                <a:latin typeface="Times New Roman"/>
                <a:cs typeface="Times New Roman"/>
              </a:rPr>
              <a:t>Số </a:t>
            </a:r>
            <a:r>
              <a:rPr sz="1450" b="1" spc="15" dirty="0">
                <a:latin typeface="Times New Roman"/>
                <a:cs typeface="Times New Roman"/>
              </a:rPr>
              <a:t>bản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8095" y="3343655"/>
            <a:ext cx="349250" cy="312420"/>
            <a:chOff x="768095" y="3343655"/>
            <a:chExt cx="349250" cy="312420"/>
          </a:xfrm>
        </p:grpSpPr>
        <p:sp>
          <p:nvSpPr>
            <p:cNvPr id="13" name="object 13"/>
            <p:cNvSpPr/>
            <p:nvPr/>
          </p:nvSpPr>
          <p:spPr>
            <a:xfrm>
              <a:off x="775715" y="3351275"/>
              <a:ext cx="334010" cy="297180"/>
            </a:xfrm>
            <a:custGeom>
              <a:avLst/>
              <a:gdLst/>
              <a:ahLst/>
              <a:cxnLst/>
              <a:rect l="l" t="t" r="r" b="b"/>
              <a:pathLst>
                <a:path w="334009" h="297179">
                  <a:moveTo>
                    <a:pt x="167640" y="297180"/>
                  </a:moveTo>
                  <a:lnTo>
                    <a:pt x="114507" y="289560"/>
                  </a:lnTo>
                  <a:lnTo>
                    <a:pt x="68470" y="268406"/>
                  </a:lnTo>
                  <a:lnTo>
                    <a:pt x="32235" y="236280"/>
                  </a:lnTo>
                  <a:lnTo>
                    <a:pt x="8510" y="195742"/>
                  </a:lnTo>
                  <a:lnTo>
                    <a:pt x="0" y="149352"/>
                  </a:lnTo>
                  <a:lnTo>
                    <a:pt x="8510" y="102217"/>
                  </a:lnTo>
                  <a:lnTo>
                    <a:pt x="32235" y="61228"/>
                  </a:lnTo>
                  <a:lnTo>
                    <a:pt x="68470" y="28870"/>
                  </a:lnTo>
                  <a:lnTo>
                    <a:pt x="114507" y="7632"/>
                  </a:lnTo>
                  <a:lnTo>
                    <a:pt x="167640" y="0"/>
                  </a:lnTo>
                  <a:lnTo>
                    <a:pt x="220029" y="7632"/>
                  </a:lnTo>
                  <a:lnTo>
                    <a:pt x="265614" y="28870"/>
                  </a:lnTo>
                  <a:lnTo>
                    <a:pt x="270796" y="33528"/>
                  </a:lnTo>
                  <a:lnTo>
                    <a:pt x="167640" y="33528"/>
                  </a:lnTo>
                  <a:lnTo>
                    <a:pt x="115181" y="42624"/>
                  </a:lnTo>
                  <a:lnTo>
                    <a:pt x="72580" y="67437"/>
                  </a:lnTo>
                  <a:lnTo>
                    <a:pt x="43981" y="104251"/>
                  </a:lnTo>
                  <a:lnTo>
                    <a:pt x="33528" y="149352"/>
                  </a:lnTo>
                  <a:lnTo>
                    <a:pt x="43981" y="193571"/>
                  </a:lnTo>
                  <a:lnTo>
                    <a:pt x="72580" y="229933"/>
                  </a:lnTo>
                  <a:lnTo>
                    <a:pt x="115181" y="254579"/>
                  </a:lnTo>
                  <a:lnTo>
                    <a:pt x="167640" y="263652"/>
                  </a:lnTo>
                  <a:lnTo>
                    <a:pt x="270943" y="263652"/>
                  </a:lnTo>
                  <a:lnTo>
                    <a:pt x="265614" y="268406"/>
                  </a:lnTo>
                  <a:lnTo>
                    <a:pt x="220029" y="289560"/>
                  </a:lnTo>
                  <a:lnTo>
                    <a:pt x="167640" y="297180"/>
                  </a:lnTo>
                  <a:close/>
                </a:path>
                <a:path w="334009" h="297179">
                  <a:moveTo>
                    <a:pt x="270943" y="263652"/>
                  </a:moveTo>
                  <a:lnTo>
                    <a:pt x="167640" y="263652"/>
                  </a:lnTo>
                  <a:lnTo>
                    <a:pt x="219217" y="254579"/>
                  </a:lnTo>
                  <a:lnTo>
                    <a:pt x="261366" y="229933"/>
                  </a:lnTo>
                  <a:lnTo>
                    <a:pt x="289798" y="193571"/>
                  </a:lnTo>
                  <a:lnTo>
                    <a:pt x="300228" y="149352"/>
                  </a:lnTo>
                  <a:lnTo>
                    <a:pt x="289798" y="104251"/>
                  </a:lnTo>
                  <a:lnTo>
                    <a:pt x="261366" y="67437"/>
                  </a:lnTo>
                  <a:lnTo>
                    <a:pt x="219217" y="42624"/>
                  </a:lnTo>
                  <a:lnTo>
                    <a:pt x="167640" y="33528"/>
                  </a:lnTo>
                  <a:lnTo>
                    <a:pt x="270796" y="33528"/>
                  </a:lnTo>
                  <a:lnTo>
                    <a:pt x="301617" y="61228"/>
                  </a:lnTo>
                  <a:lnTo>
                    <a:pt x="325258" y="102217"/>
                  </a:lnTo>
                  <a:lnTo>
                    <a:pt x="333756" y="149352"/>
                  </a:lnTo>
                  <a:lnTo>
                    <a:pt x="325258" y="195742"/>
                  </a:lnTo>
                  <a:lnTo>
                    <a:pt x="301617" y="236280"/>
                  </a:lnTo>
                  <a:lnTo>
                    <a:pt x="270943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5" y="3351275"/>
              <a:ext cx="334010" cy="297180"/>
            </a:xfrm>
            <a:custGeom>
              <a:avLst/>
              <a:gdLst/>
              <a:ahLst/>
              <a:cxnLst/>
              <a:rect l="l" t="t" r="r" b="b"/>
              <a:pathLst>
                <a:path w="334009" h="297179">
                  <a:moveTo>
                    <a:pt x="0" y="149351"/>
                  </a:moveTo>
                  <a:lnTo>
                    <a:pt x="8510" y="102217"/>
                  </a:lnTo>
                  <a:lnTo>
                    <a:pt x="32235" y="61228"/>
                  </a:lnTo>
                  <a:lnTo>
                    <a:pt x="68470" y="28870"/>
                  </a:lnTo>
                  <a:lnTo>
                    <a:pt x="114507" y="7632"/>
                  </a:lnTo>
                  <a:lnTo>
                    <a:pt x="167640" y="0"/>
                  </a:lnTo>
                  <a:lnTo>
                    <a:pt x="220029" y="7632"/>
                  </a:lnTo>
                  <a:lnTo>
                    <a:pt x="265614" y="28870"/>
                  </a:lnTo>
                  <a:lnTo>
                    <a:pt x="301617" y="61228"/>
                  </a:lnTo>
                  <a:lnTo>
                    <a:pt x="325258" y="102217"/>
                  </a:lnTo>
                  <a:lnTo>
                    <a:pt x="333756" y="149351"/>
                  </a:lnTo>
                  <a:lnTo>
                    <a:pt x="325258" y="195742"/>
                  </a:lnTo>
                  <a:lnTo>
                    <a:pt x="301617" y="236280"/>
                  </a:lnTo>
                  <a:lnTo>
                    <a:pt x="265614" y="268406"/>
                  </a:lnTo>
                  <a:lnTo>
                    <a:pt x="220029" y="289559"/>
                  </a:lnTo>
                  <a:lnTo>
                    <a:pt x="167640" y="297179"/>
                  </a:lnTo>
                  <a:lnTo>
                    <a:pt x="114507" y="289559"/>
                  </a:lnTo>
                  <a:lnTo>
                    <a:pt x="68470" y="268406"/>
                  </a:lnTo>
                  <a:lnTo>
                    <a:pt x="32235" y="236280"/>
                  </a:lnTo>
                  <a:lnTo>
                    <a:pt x="8510" y="195742"/>
                  </a:lnTo>
                  <a:lnTo>
                    <a:pt x="0" y="149351"/>
                  </a:lnTo>
                  <a:close/>
                </a:path>
                <a:path w="334009" h="297179">
                  <a:moveTo>
                    <a:pt x="33528" y="149351"/>
                  </a:moveTo>
                  <a:lnTo>
                    <a:pt x="43981" y="193571"/>
                  </a:lnTo>
                  <a:lnTo>
                    <a:pt x="72580" y="229933"/>
                  </a:lnTo>
                  <a:lnTo>
                    <a:pt x="115181" y="254579"/>
                  </a:lnTo>
                  <a:lnTo>
                    <a:pt x="167640" y="263651"/>
                  </a:lnTo>
                  <a:lnTo>
                    <a:pt x="219217" y="254579"/>
                  </a:lnTo>
                  <a:lnTo>
                    <a:pt x="261366" y="229933"/>
                  </a:lnTo>
                  <a:lnTo>
                    <a:pt x="289798" y="193571"/>
                  </a:lnTo>
                  <a:lnTo>
                    <a:pt x="300228" y="149351"/>
                  </a:lnTo>
                  <a:lnTo>
                    <a:pt x="289798" y="104251"/>
                  </a:lnTo>
                  <a:lnTo>
                    <a:pt x="261366" y="67436"/>
                  </a:lnTo>
                  <a:lnTo>
                    <a:pt x="219217" y="42624"/>
                  </a:lnTo>
                  <a:lnTo>
                    <a:pt x="167640" y="33527"/>
                  </a:lnTo>
                  <a:lnTo>
                    <a:pt x="115181" y="42624"/>
                  </a:lnTo>
                  <a:lnTo>
                    <a:pt x="72580" y="67436"/>
                  </a:lnTo>
                  <a:lnTo>
                    <a:pt x="43981" y="104251"/>
                  </a:lnTo>
                  <a:lnTo>
                    <a:pt x="33528" y="149351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54380" y="3739896"/>
            <a:ext cx="347980" cy="311150"/>
            <a:chOff x="754380" y="3739896"/>
            <a:chExt cx="347980" cy="311150"/>
          </a:xfrm>
        </p:grpSpPr>
        <p:sp>
          <p:nvSpPr>
            <p:cNvPr id="16" name="object 16"/>
            <p:cNvSpPr/>
            <p:nvPr/>
          </p:nvSpPr>
          <p:spPr>
            <a:xfrm>
              <a:off x="762000" y="3747516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40" h="295910">
                  <a:moveTo>
                    <a:pt x="166116" y="295656"/>
                  </a:move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8"/>
                  </a:lnTo>
                  <a:lnTo>
                    <a:pt x="8497" y="100852"/>
                  </a:lnTo>
                  <a:lnTo>
                    <a:pt x="32138" y="60240"/>
                  </a:lnTo>
                  <a:lnTo>
                    <a:pt x="68141" y="28334"/>
                  </a:lnTo>
                  <a:lnTo>
                    <a:pt x="113726" y="7473"/>
                  </a:lnTo>
                  <a:lnTo>
                    <a:pt x="166116" y="0"/>
                  </a:lnTo>
                  <a:lnTo>
                    <a:pt x="218505" y="7473"/>
                  </a:lnTo>
                  <a:lnTo>
                    <a:pt x="264090" y="28334"/>
                  </a:lnTo>
                  <a:lnTo>
                    <a:pt x="269951" y="33528"/>
                  </a:lnTo>
                  <a:lnTo>
                    <a:pt x="166116" y="33528"/>
                  </a:lnTo>
                  <a:lnTo>
                    <a:pt x="114300" y="42386"/>
                  </a:lnTo>
                  <a:lnTo>
                    <a:pt x="71628" y="66675"/>
                  </a:lnTo>
                  <a:lnTo>
                    <a:pt x="42672" y="102965"/>
                  </a:lnTo>
                  <a:lnTo>
                    <a:pt x="32004" y="147828"/>
                  </a:lnTo>
                  <a:lnTo>
                    <a:pt x="42672" y="192690"/>
                  </a:lnTo>
                  <a:lnTo>
                    <a:pt x="71628" y="228981"/>
                  </a:lnTo>
                  <a:lnTo>
                    <a:pt x="114300" y="253269"/>
                  </a:lnTo>
                  <a:lnTo>
                    <a:pt x="166116" y="262128"/>
                  </a:lnTo>
                  <a:lnTo>
                    <a:pt x="269951" y="262128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6"/>
                  </a:lnTo>
                  <a:close/>
                </a:path>
                <a:path w="332740" h="295910">
                  <a:moveTo>
                    <a:pt x="269951" y="262128"/>
                  </a:moveTo>
                  <a:lnTo>
                    <a:pt x="166116" y="262128"/>
                  </a:lnTo>
                  <a:lnTo>
                    <a:pt x="217693" y="253269"/>
                  </a:lnTo>
                  <a:lnTo>
                    <a:pt x="259842" y="228981"/>
                  </a:lnTo>
                  <a:lnTo>
                    <a:pt x="288274" y="192690"/>
                  </a:lnTo>
                  <a:lnTo>
                    <a:pt x="298704" y="147828"/>
                  </a:lnTo>
                  <a:lnTo>
                    <a:pt x="288274" y="102965"/>
                  </a:lnTo>
                  <a:lnTo>
                    <a:pt x="259842" y="66675"/>
                  </a:lnTo>
                  <a:lnTo>
                    <a:pt x="217693" y="42386"/>
                  </a:lnTo>
                  <a:lnTo>
                    <a:pt x="166116" y="33528"/>
                  </a:lnTo>
                  <a:lnTo>
                    <a:pt x="269951" y="33528"/>
                  </a:lnTo>
                  <a:lnTo>
                    <a:pt x="300093" y="60240"/>
                  </a:lnTo>
                  <a:lnTo>
                    <a:pt x="323734" y="100852"/>
                  </a:lnTo>
                  <a:lnTo>
                    <a:pt x="332232" y="147828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9951" y="262128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000" y="3747516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40" h="295910">
                  <a:moveTo>
                    <a:pt x="0" y="147827"/>
                  </a:moveTo>
                  <a:lnTo>
                    <a:pt x="8497" y="100852"/>
                  </a:lnTo>
                  <a:lnTo>
                    <a:pt x="32138" y="60240"/>
                  </a:lnTo>
                  <a:lnTo>
                    <a:pt x="68141" y="28334"/>
                  </a:lnTo>
                  <a:lnTo>
                    <a:pt x="113726" y="7473"/>
                  </a:lnTo>
                  <a:lnTo>
                    <a:pt x="166116" y="0"/>
                  </a:lnTo>
                  <a:lnTo>
                    <a:pt x="218505" y="7473"/>
                  </a:lnTo>
                  <a:lnTo>
                    <a:pt x="264090" y="28334"/>
                  </a:lnTo>
                  <a:lnTo>
                    <a:pt x="300093" y="60240"/>
                  </a:lnTo>
                  <a:lnTo>
                    <a:pt x="323734" y="100852"/>
                  </a:lnTo>
                  <a:lnTo>
                    <a:pt x="332232" y="147827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5"/>
                  </a:ln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7"/>
                  </a:lnTo>
                  <a:close/>
                </a:path>
                <a:path w="332740" h="295910">
                  <a:moveTo>
                    <a:pt x="32004" y="147827"/>
                  </a:moveTo>
                  <a:lnTo>
                    <a:pt x="42672" y="192690"/>
                  </a:lnTo>
                  <a:lnTo>
                    <a:pt x="71628" y="228980"/>
                  </a:lnTo>
                  <a:lnTo>
                    <a:pt x="114300" y="253269"/>
                  </a:lnTo>
                  <a:lnTo>
                    <a:pt x="166116" y="262127"/>
                  </a:lnTo>
                  <a:lnTo>
                    <a:pt x="217693" y="253269"/>
                  </a:lnTo>
                  <a:lnTo>
                    <a:pt x="259841" y="228980"/>
                  </a:lnTo>
                  <a:lnTo>
                    <a:pt x="288274" y="192690"/>
                  </a:lnTo>
                  <a:lnTo>
                    <a:pt x="298704" y="147827"/>
                  </a:lnTo>
                  <a:lnTo>
                    <a:pt x="288274" y="102965"/>
                  </a:lnTo>
                  <a:lnTo>
                    <a:pt x="259842" y="66674"/>
                  </a:lnTo>
                  <a:lnTo>
                    <a:pt x="217693" y="42386"/>
                  </a:lnTo>
                  <a:lnTo>
                    <a:pt x="166116" y="33527"/>
                  </a:lnTo>
                  <a:lnTo>
                    <a:pt x="114300" y="42386"/>
                  </a:lnTo>
                  <a:lnTo>
                    <a:pt x="71628" y="66674"/>
                  </a:lnTo>
                  <a:lnTo>
                    <a:pt x="42671" y="102965"/>
                  </a:lnTo>
                  <a:lnTo>
                    <a:pt x="32004" y="147827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7698" y="3791187"/>
            <a:ext cx="106426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latin typeface="Times New Roman"/>
                <a:cs typeface="Times New Roman"/>
              </a:rPr>
              <a:t>Chọn </a:t>
            </a:r>
            <a:r>
              <a:rPr sz="1450" b="1" spc="15" dirty="0">
                <a:latin typeface="Times New Roman"/>
                <a:cs typeface="Times New Roman"/>
              </a:rPr>
              <a:t>máy</a:t>
            </a:r>
            <a:r>
              <a:rPr sz="1450" b="1" spc="-75" dirty="0">
                <a:latin typeface="Times New Roman"/>
                <a:cs typeface="Times New Roman"/>
              </a:rPr>
              <a:t> </a:t>
            </a:r>
            <a:r>
              <a:rPr sz="1450" b="1" spc="1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380" y="4126991"/>
            <a:ext cx="347980" cy="311150"/>
            <a:chOff x="754380" y="4126991"/>
            <a:chExt cx="347980" cy="311150"/>
          </a:xfrm>
        </p:grpSpPr>
        <p:sp>
          <p:nvSpPr>
            <p:cNvPr id="20" name="object 20"/>
            <p:cNvSpPr/>
            <p:nvPr/>
          </p:nvSpPr>
          <p:spPr>
            <a:xfrm>
              <a:off x="762000" y="4134611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40" h="295910">
                  <a:moveTo>
                    <a:pt x="166116" y="295656"/>
                  </a:move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8"/>
                  </a:ln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20"/>
                  </a:lnTo>
                  <a:lnTo>
                    <a:pt x="166116" y="0"/>
                  </a:lnTo>
                  <a:lnTo>
                    <a:pt x="218505" y="7620"/>
                  </a:lnTo>
                  <a:lnTo>
                    <a:pt x="264090" y="28773"/>
                  </a:lnTo>
                  <a:lnTo>
                    <a:pt x="269419" y="33528"/>
                  </a:lnTo>
                  <a:lnTo>
                    <a:pt x="166116" y="33528"/>
                  </a:lnTo>
                  <a:lnTo>
                    <a:pt x="114300" y="42600"/>
                  </a:lnTo>
                  <a:lnTo>
                    <a:pt x="71628" y="67246"/>
                  </a:lnTo>
                  <a:lnTo>
                    <a:pt x="42672" y="103608"/>
                  </a:lnTo>
                  <a:lnTo>
                    <a:pt x="32004" y="147828"/>
                  </a:lnTo>
                  <a:lnTo>
                    <a:pt x="42672" y="192928"/>
                  </a:lnTo>
                  <a:lnTo>
                    <a:pt x="71628" y="229743"/>
                  </a:lnTo>
                  <a:lnTo>
                    <a:pt x="114300" y="254555"/>
                  </a:lnTo>
                  <a:lnTo>
                    <a:pt x="166116" y="263652"/>
                  </a:lnTo>
                  <a:lnTo>
                    <a:pt x="268231" y="263652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6"/>
                  </a:lnTo>
                  <a:close/>
                </a:path>
                <a:path w="332740" h="295910">
                  <a:moveTo>
                    <a:pt x="268231" y="263652"/>
                  </a:moveTo>
                  <a:lnTo>
                    <a:pt x="166116" y="263652"/>
                  </a:lnTo>
                  <a:lnTo>
                    <a:pt x="217693" y="254555"/>
                  </a:lnTo>
                  <a:lnTo>
                    <a:pt x="259842" y="229743"/>
                  </a:lnTo>
                  <a:lnTo>
                    <a:pt x="288274" y="192928"/>
                  </a:lnTo>
                  <a:lnTo>
                    <a:pt x="298704" y="147828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8"/>
                  </a:lnTo>
                  <a:lnTo>
                    <a:pt x="269419" y="33528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8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8231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2000" y="4134611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40" h="295910">
                  <a:moveTo>
                    <a:pt x="0" y="147827"/>
                  </a:move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19"/>
                  </a:lnTo>
                  <a:lnTo>
                    <a:pt x="166116" y="0"/>
                  </a:lnTo>
                  <a:lnTo>
                    <a:pt x="218505" y="7619"/>
                  </a:lnTo>
                  <a:lnTo>
                    <a:pt x="264090" y="28773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7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5"/>
                  </a:ln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7"/>
                  </a:lnTo>
                  <a:close/>
                </a:path>
                <a:path w="332740" h="295910">
                  <a:moveTo>
                    <a:pt x="32004" y="147827"/>
                  </a:moveTo>
                  <a:lnTo>
                    <a:pt x="42672" y="192928"/>
                  </a:lnTo>
                  <a:lnTo>
                    <a:pt x="71628" y="229742"/>
                  </a:lnTo>
                  <a:lnTo>
                    <a:pt x="114300" y="254555"/>
                  </a:lnTo>
                  <a:lnTo>
                    <a:pt x="166116" y="263651"/>
                  </a:lnTo>
                  <a:lnTo>
                    <a:pt x="217693" y="254555"/>
                  </a:lnTo>
                  <a:lnTo>
                    <a:pt x="259841" y="229742"/>
                  </a:lnTo>
                  <a:lnTo>
                    <a:pt x="288274" y="192928"/>
                  </a:lnTo>
                  <a:lnTo>
                    <a:pt x="298704" y="147827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7"/>
                  </a:lnTo>
                  <a:lnTo>
                    <a:pt x="114300" y="42600"/>
                  </a:lnTo>
                  <a:lnTo>
                    <a:pt x="71628" y="67246"/>
                  </a:lnTo>
                  <a:lnTo>
                    <a:pt x="42671" y="103608"/>
                  </a:lnTo>
                  <a:lnTo>
                    <a:pt x="32004" y="147827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57698" y="4178275"/>
            <a:ext cx="2036445" cy="6242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Times New Roman"/>
                <a:cs typeface="Times New Roman"/>
              </a:rPr>
              <a:t>In từ trang </a:t>
            </a:r>
            <a:r>
              <a:rPr sz="1450" b="1" spc="10" dirty="0">
                <a:latin typeface="Times New Roman"/>
                <a:cs typeface="Times New Roman"/>
              </a:rPr>
              <a:t>số.. </a:t>
            </a:r>
            <a:r>
              <a:rPr sz="1450" b="1" spc="20" dirty="0">
                <a:latin typeface="Times New Roman"/>
                <a:cs typeface="Times New Roman"/>
              </a:rPr>
              <a:t>Đến</a:t>
            </a:r>
            <a:r>
              <a:rPr sz="1450" b="1" spc="-105" dirty="0">
                <a:latin typeface="Times New Roman"/>
                <a:cs typeface="Times New Roman"/>
              </a:rPr>
              <a:t> </a:t>
            </a:r>
            <a:r>
              <a:rPr sz="1450" b="1" spc="20" dirty="0">
                <a:latin typeface="Times New Roman"/>
                <a:cs typeface="Times New Roman"/>
              </a:rPr>
              <a:t>số…</a:t>
            </a:r>
            <a:endParaRPr sz="145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190"/>
              </a:spcBef>
            </a:pPr>
            <a:r>
              <a:rPr sz="1450" b="1" spc="15" dirty="0">
                <a:latin typeface="Times New Roman"/>
                <a:cs typeface="Times New Roman"/>
              </a:rPr>
              <a:t>In </a:t>
            </a:r>
            <a:r>
              <a:rPr sz="1450" b="1" spc="10" dirty="0">
                <a:latin typeface="Times New Roman"/>
                <a:cs typeface="Times New Roman"/>
              </a:rPr>
              <a:t>kiểu </a:t>
            </a:r>
            <a:r>
              <a:rPr sz="1450" b="1" spc="15" dirty="0">
                <a:latin typeface="Times New Roman"/>
                <a:cs typeface="Times New Roman"/>
              </a:rPr>
              <a:t>2 </a:t>
            </a:r>
            <a:r>
              <a:rPr sz="1450" b="1" spc="10" dirty="0">
                <a:latin typeface="Times New Roman"/>
                <a:cs typeface="Times New Roman"/>
              </a:rPr>
              <a:t>mặt </a:t>
            </a:r>
            <a:r>
              <a:rPr sz="1450" b="1" spc="15" dirty="0">
                <a:latin typeface="Times New Roman"/>
                <a:cs typeface="Times New Roman"/>
              </a:rPr>
              <a:t>hoặc 1</a:t>
            </a:r>
            <a:r>
              <a:rPr sz="1450" b="1" spc="-5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mặt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3523" y="4497323"/>
            <a:ext cx="349250" cy="312420"/>
            <a:chOff x="763523" y="4497323"/>
            <a:chExt cx="349250" cy="312420"/>
          </a:xfrm>
        </p:grpSpPr>
        <p:sp>
          <p:nvSpPr>
            <p:cNvPr id="24" name="object 24"/>
            <p:cNvSpPr/>
            <p:nvPr/>
          </p:nvSpPr>
          <p:spPr>
            <a:xfrm>
              <a:off x="771143" y="4504943"/>
              <a:ext cx="334010" cy="297180"/>
            </a:xfrm>
            <a:custGeom>
              <a:avLst/>
              <a:gdLst/>
              <a:ahLst/>
              <a:cxnLst/>
              <a:rect l="l" t="t" r="r" b="b"/>
              <a:pathLst>
                <a:path w="334009" h="297179">
                  <a:moveTo>
                    <a:pt x="167640" y="297180"/>
                  </a:moveTo>
                  <a:lnTo>
                    <a:pt x="114507" y="289547"/>
                  </a:lnTo>
                  <a:lnTo>
                    <a:pt x="68470" y="268309"/>
                  </a:lnTo>
                  <a:lnTo>
                    <a:pt x="32235" y="235951"/>
                  </a:lnTo>
                  <a:lnTo>
                    <a:pt x="8510" y="194962"/>
                  </a:lnTo>
                  <a:lnTo>
                    <a:pt x="0" y="147828"/>
                  </a:lnTo>
                  <a:lnTo>
                    <a:pt x="8510" y="101437"/>
                  </a:lnTo>
                  <a:lnTo>
                    <a:pt x="32235" y="60899"/>
                  </a:lnTo>
                  <a:lnTo>
                    <a:pt x="68470" y="28773"/>
                  </a:lnTo>
                  <a:lnTo>
                    <a:pt x="114507" y="7620"/>
                  </a:lnTo>
                  <a:lnTo>
                    <a:pt x="167640" y="0"/>
                  </a:lnTo>
                  <a:lnTo>
                    <a:pt x="220029" y="7620"/>
                  </a:lnTo>
                  <a:lnTo>
                    <a:pt x="265614" y="28773"/>
                  </a:lnTo>
                  <a:lnTo>
                    <a:pt x="270943" y="33528"/>
                  </a:lnTo>
                  <a:lnTo>
                    <a:pt x="167640" y="33528"/>
                  </a:lnTo>
                  <a:lnTo>
                    <a:pt x="115181" y="42600"/>
                  </a:lnTo>
                  <a:lnTo>
                    <a:pt x="72580" y="67246"/>
                  </a:lnTo>
                  <a:lnTo>
                    <a:pt x="43981" y="103608"/>
                  </a:lnTo>
                  <a:lnTo>
                    <a:pt x="33528" y="147828"/>
                  </a:lnTo>
                  <a:lnTo>
                    <a:pt x="43981" y="192928"/>
                  </a:lnTo>
                  <a:lnTo>
                    <a:pt x="72580" y="229743"/>
                  </a:lnTo>
                  <a:lnTo>
                    <a:pt x="115181" y="254555"/>
                  </a:lnTo>
                  <a:lnTo>
                    <a:pt x="167640" y="263652"/>
                  </a:lnTo>
                  <a:lnTo>
                    <a:pt x="270796" y="263652"/>
                  </a:lnTo>
                  <a:lnTo>
                    <a:pt x="265614" y="268309"/>
                  </a:lnTo>
                  <a:lnTo>
                    <a:pt x="220029" y="289547"/>
                  </a:lnTo>
                  <a:lnTo>
                    <a:pt x="167640" y="297180"/>
                  </a:lnTo>
                  <a:close/>
                </a:path>
                <a:path w="334009" h="297179">
                  <a:moveTo>
                    <a:pt x="270796" y="263652"/>
                  </a:moveTo>
                  <a:lnTo>
                    <a:pt x="167640" y="263652"/>
                  </a:lnTo>
                  <a:lnTo>
                    <a:pt x="219217" y="254555"/>
                  </a:lnTo>
                  <a:lnTo>
                    <a:pt x="261366" y="229743"/>
                  </a:lnTo>
                  <a:lnTo>
                    <a:pt x="289798" y="192928"/>
                  </a:lnTo>
                  <a:lnTo>
                    <a:pt x="300228" y="147828"/>
                  </a:lnTo>
                  <a:lnTo>
                    <a:pt x="289798" y="103608"/>
                  </a:lnTo>
                  <a:lnTo>
                    <a:pt x="261366" y="67246"/>
                  </a:lnTo>
                  <a:lnTo>
                    <a:pt x="219217" y="42600"/>
                  </a:lnTo>
                  <a:lnTo>
                    <a:pt x="167640" y="33528"/>
                  </a:lnTo>
                  <a:lnTo>
                    <a:pt x="270943" y="33528"/>
                  </a:lnTo>
                  <a:lnTo>
                    <a:pt x="301617" y="60899"/>
                  </a:lnTo>
                  <a:lnTo>
                    <a:pt x="325258" y="101437"/>
                  </a:lnTo>
                  <a:lnTo>
                    <a:pt x="333756" y="147828"/>
                  </a:lnTo>
                  <a:lnTo>
                    <a:pt x="325258" y="194962"/>
                  </a:lnTo>
                  <a:lnTo>
                    <a:pt x="301617" y="235951"/>
                  </a:lnTo>
                  <a:lnTo>
                    <a:pt x="270796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1143" y="4504943"/>
              <a:ext cx="334010" cy="297180"/>
            </a:xfrm>
            <a:custGeom>
              <a:avLst/>
              <a:gdLst/>
              <a:ahLst/>
              <a:cxnLst/>
              <a:rect l="l" t="t" r="r" b="b"/>
              <a:pathLst>
                <a:path w="334009" h="297179">
                  <a:moveTo>
                    <a:pt x="0" y="147827"/>
                  </a:moveTo>
                  <a:lnTo>
                    <a:pt x="8510" y="101437"/>
                  </a:lnTo>
                  <a:lnTo>
                    <a:pt x="32235" y="60899"/>
                  </a:lnTo>
                  <a:lnTo>
                    <a:pt x="68470" y="28773"/>
                  </a:lnTo>
                  <a:lnTo>
                    <a:pt x="114507" y="7619"/>
                  </a:lnTo>
                  <a:lnTo>
                    <a:pt x="167640" y="0"/>
                  </a:lnTo>
                  <a:lnTo>
                    <a:pt x="220029" y="7619"/>
                  </a:lnTo>
                  <a:lnTo>
                    <a:pt x="265614" y="28773"/>
                  </a:lnTo>
                  <a:lnTo>
                    <a:pt x="301617" y="60899"/>
                  </a:lnTo>
                  <a:lnTo>
                    <a:pt x="325258" y="101437"/>
                  </a:lnTo>
                  <a:lnTo>
                    <a:pt x="333756" y="147827"/>
                  </a:lnTo>
                  <a:lnTo>
                    <a:pt x="325258" y="194962"/>
                  </a:lnTo>
                  <a:lnTo>
                    <a:pt x="301617" y="235951"/>
                  </a:lnTo>
                  <a:lnTo>
                    <a:pt x="265614" y="268309"/>
                  </a:lnTo>
                  <a:lnTo>
                    <a:pt x="220029" y="289547"/>
                  </a:lnTo>
                  <a:lnTo>
                    <a:pt x="167640" y="297179"/>
                  </a:lnTo>
                  <a:lnTo>
                    <a:pt x="114507" y="289547"/>
                  </a:lnTo>
                  <a:lnTo>
                    <a:pt x="68470" y="268309"/>
                  </a:lnTo>
                  <a:lnTo>
                    <a:pt x="32235" y="235951"/>
                  </a:lnTo>
                  <a:lnTo>
                    <a:pt x="8510" y="194962"/>
                  </a:lnTo>
                  <a:lnTo>
                    <a:pt x="0" y="147827"/>
                  </a:lnTo>
                  <a:close/>
                </a:path>
                <a:path w="334009" h="297179">
                  <a:moveTo>
                    <a:pt x="33528" y="147827"/>
                  </a:moveTo>
                  <a:lnTo>
                    <a:pt x="43981" y="192928"/>
                  </a:lnTo>
                  <a:lnTo>
                    <a:pt x="72580" y="229742"/>
                  </a:lnTo>
                  <a:lnTo>
                    <a:pt x="115181" y="254555"/>
                  </a:lnTo>
                  <a:lnTo>
                    <a:pt x="167640" y="263651"/>
                  </a:lnTo>
                  <a:lnTo>
                    <a:pt x="219217" y="254555"/>
                  </a:lnTo>
                  <a:lnTo>
                    <a:pt x="261366" y="229742"/>
                  </a:lnTo>
                  <a:lnTo>
                    <a:pt x="289798" y="192928"/>
                  </a:lnTo>
                  <a:lnTo>
                    <a:pt x="300228" y="147827"/>
                  </a:lnTo>
                  <a:lnTo>
                    <a:pt x="289798" y="103608"/>
                  </a:lnTo>
                  <a:lnTo>
                    <a:pt x="261366" y="67246"/>
                  </a:lnTo>
                  <a:lnTo>
                    <a:pt x="219217" y="42600"/>
                  </a:lnTo>
                  <a:lnTo>
                    <a:pt x="167640" y="33527"/>
                  </a:lnTo>
                  <a:lnTo>
                    <a:pt x="115181" y="42600"/>
                  </a:lnTo>
                  <a:lnTo>
                    <a:pt x="72580" y="67246"/>
                  </a:lnTo>
                  <a:lnTo>
                    <a:pt x="43981" y="103608"/>
                  </a:lnTo>
                  <a:lnTo>
                    <a:pt x="33528" y="147827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54428" y="2830380"/>
            <a:ext cx="177800" cy="195516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180"/>
              </a:spcBef>
            </a:pPr>
            <a:r>
              <a:rPr sz="1650" b="1" dirty="0">
                <a:latin typeface="Trebuchet MS"/>
                <a:cs typeface="Trebuchet MS"/>
              </a:rPr>
              <a:t>1</a:t>
            </a:r>
            <a:endParaRPr sz="165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1080"/>
              </a:spcBef>
            </a:pPr>
            <a:r>
              <a:rPr sz="1650" b="1" dirty="0">
                <a:latin typeface="Trebuchet MS"/>
                <a:cs typeface="Trebuchet MS"/>
              </a:rPr>
              <a:t>2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650" b="1" dirty="0">
                <a:latin typeface="Trebuchet MS"/>
                <a:cs typeface="Trebuchet MS"/>
              </a:rPr>
              <a:t>3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650" b="1" dirty="0">
                <a:latin typeface="Trebuchet MS"/>
                <a:cs typeface="Trebuchet MS"/>
              </a:rPr>
              <a:t>4</a:t>
            </a:r>
            <a:endParaRPr sz="165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935"/>
              </a:spcBef>
            </a:pPr>
            <a:r>
              <a:rPr sz="1650" b="1" dirty="0">
                <a:latin typeface="Trebuchet MS"/>
                <a:cs typeface="Trebuchet MS"/>
              </a:rPr>
              <a:t>5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54380" y="4966715"/>
            <a:ext cx="347980" cy="312420"/>
            <a:chOff x="754380" y="4966715"/>
            <a:chExt cx="347980" cy="312420"/>
          </a:xfrm>
        </p:grpSpPr>
        <p:sp>
          <p:nvSpPr>
            <p:cNvPr id="28" name="object 28"/>
            <p:cNvSpPr/>
            <p:nvPr/>
          </p:nvSpPr>
          <p:spPr>
            <a:xfrm>
              <a:off x="762000" y="4974335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40" h="297179">
                  <a:moveTo>
                    <a:pt x="166116" y="297180"/>
                  </a:moveTo>
                  <a:lnTo>
                    <a:pt x="113726" y="289560"/>
                  </a:lnTo>
                  <a:lnTo>
                    <a:pt x="68141" y="268406"/>
                  </a:lnTo>
                  <a:lnTo>
                    <a:pt x="32138" y="236280"/>
                  </a:lnTo>
                  <a:lnTo>
                    <a:pt x="8497" y="195742"/>
                  </a:lnTo>
                  <a:lnTo>
                    <a:pt x="0" y="149352"/>
                  </a:lnTo>
                  <a:lnTo>
                    <a:pt x="8497" y="102217"/>
                  </a:lnTo>
                  <a:lnTo>
                    <a:pt x="32138" y="61228"/>
                  </a:lnTo>
                  <a:lnTo>
                    <a:pt x="68141" y="28870"/>
                  </a:lnTo>
                  <a:lnTo>
                    <a:pt x="113726" y="7632"/>
                  </a:lnTo>
                  <a:lnTo>
                    <a:pt x="166116" y="0"/>
                  </a:lnTo>
                  <a:lnTo>
                    <a:pt x="218505" y="7632"/>
                  </a:lnTo>
                  <a:lnTo>
                    <a:pt x="264090" y="28870"/>
                  </a:lnTo>
                  <a:lnTo>
                    <a:pt x="269272" y="33528"/>
                  </a:lnTo>
                  <a:lnTo>
                    <a:pt x="166116" y="33528"/>
                  </a:lnTo>
                  <a:lnTo>
                    <a:pt x="114300" y="42624"/>
                  </a:lnTo>
                  <a:lnTo>
                    <a:pt x="71628" y="67437"/>
                  </a:lnTo>
                  <a:lnTo>
                    <a:pt x="42672" y="104251"/>
                  </a:lnTo>
                  <a:lnTo>
                    <a:pt x="32004" y="149352"/>
                  </a:lnTo>
                  <a:lnTo>
                    <a:pt x="42672" y="193571"/>
                  </a:lnTo>
                  <a:lnTo>
                    <a:pt x="71628" y="229933"/>
                  </a:lnTo>
                  <a:lnTo>
                    <a:pt x="114300" y="254579"/>
                  </a:lnTo>
                  <a:lnTo>
                    <a:pt x="166116" y="263652"/>
                  </a:lnTo>
                  <a:lnTo>
                    <a:pt x="269419" y="263652"/>
                  </a:lnTo>
                  <a:lnTo>
                    <a:pt x="264090" y="268406"/>
                  </a:lnTo>
                  <a:lnTo>
                    <a:pt x="218505" y="289560"/>
                  </a:lnTo>
                  <a:lnTo>
                    <a:pt x="166116" y="297180"/>
                  </a:lnTo>
                  <a:close/>
                </a:path>
                <a:path w="332740" h="297179">
                  <a:moveTo>
                    <a:pt x="269419" y="263652"/>
                  </a:moveTo>
                  <a:lnTo>
                    <a:pt x="166116" y="263652"/>
                  </a:lnTo>
                  <a:lnTo>
                    <a:pt x="217693" y="254579"/>
                  </a:lnTo>
                  <a:lnTo>
                    <a:pt x="259842" y="229933"/>
                  </a:lnTo>
                  <a:lnTo>
                    <a:pt x="288274" y="193571"/>
                  </a:lnTo>
                  <a:lnTo>
                    <a:pt x="298704" y="149352"/>
                  </a:lnTo>
                  <a:lnTo>
                    <a:pt x="288274" y="104251"/>
                  </a:lnTo>
                  <a:lnTo>
                    <a:pt x="259842" y="67437"/>
                  </a:lnTo>
                  <a:lnTo>
                    <a:pt x="217693" y="42624"/>
                  </a:lnTo>
                  <a:lnTo>
                    <a:pt x="166116" y="33528"/>
                  </a:lnTo>
                  <a:lnTo>
                    <a:pt x="269272" y="33528"/>
                  </a:lnTo>
                  <a:lnTo>
                    <a:pt x="300093" y="61228"/>
                  </a:lnTo>
                  <a:lnTo>
                    <a:pt x="323734" y="102217"/>
                  </a:lnTo>
                  <a:lnTo>
                    <a:pt x="332232" y="149352"/>
                  </a:lnTo>
                  <a:lnTo>
                    <a:pt x="323734" y="195742"/>
                  </a:lnTo>
                  <a:lnTo>
                    <a:pt x="300093" y="236280"/>
                  </a:lnTo>
                  <a:lnTo>
                    <a:pt x="269419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" y="4974335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40" h="297179">
                  <a:moveTo>
                    <a:pt x="0" y="149351"/>
                  </a:moveTo>
                  <a:lnTo>
                    <a:pt x="8497" y="102217"/>
                  </a:lnTo>
                  <a:lnTo>
                    <a:pt x="32138" y="61228"/>
                  </a:lnTo>
                  <a:lnTo>
                    <a:pt x="68141" y="28870"/>
                  </a:lnTo>
                  <a:lnTo>
                    <a:pt x="113726" y="7632"/>
                  </a:lnTo>
                  <a:lnTo>
                    <a:pt x="166116" y="0"/>
                  </a:lnTo>
                  <a:lnTo>
                    <a:pt x="218505" y="7632"/>
                  </a:lnTo>
                  <a:lnTo>
                    <a:pt x="264090" y="28870"/>
                  </a:lnTo>
                  <a:lnTo>
                    <a:pt x="300093" y="61228"/>
                  </a:lnTo>
                  <a:lnTo>
                    <a:pt x="323734" y="102217"/>
                  </a:lnTo>
                  <a:lnTo>
                    <a:pt x="332232" y="149351"/>
                  </a:lnTo>
                  <a:lnTo>
                    <a:pt x="323734" y="195742"/>
                  </a:lnTo>
                  <a:lnTo>
                    <a:pt x="300093" y="236280"/>
                  </a:lnTo>
                  <a:lnTo>
                    <a:pt x="264090" y="268406"/>
                  </a:lnTo>
                  <a:lnTo>
                    <a:pt x="218505" y="289559"/>
                  </a:lnTo>
                  <a:lnTo>
                    <a:pt x="166116" y="297179"/>
                  </a:lnTo>
                  <a:lnTo>
                    <a:pt x="113726" y="289559"/>
                  </a:lnTo>
                  <a:lnTo>
                    <a:pt x="68141" y="268406"/>
                  </a:lnTo>
                  <a:lnTo>
                    <a:pt x="32138" y="236280"/>
                  </a:lnTo>
                  <a:lnTo>
                    <a:pt x="8497" y="195742"/>
                  </a:lnTo>
                  <a:lnTo>
                    <a:pt x="0" y="149351"/>
                  </a:lnTo>
                  <a:close/>
                </a:path>
                <a:path w="332740" h="297179">
                  <a:moveTo>
                    <a:pt x="32004" y="149351"/>
                  </a:moveTo>
                  <a:lnTo>
                    <a:pt x="42672" y="193571"/>
                  </a:lnTo>
                  <a:lnTo>
                    <a:pt x="71628" y="229933"/>
                  </a:lnTo>
                  <a:lnTo>
                    <a:pt x="114300" y="254579"/>
                  </a:lnTo>
                  <a:lnTo>
                    <a:pt x="166116" y="263651"/>
                  </a:lnTo>
                  <a:lnTo>
                    <a:pt x="217693" y="254579"/>
                  </a:lnTo>
                  <a:lnTo>
                    <a:pt x="259841" y="229933"/>
                  </a:lnTo>
                  <a:lnTo>
                    <a:pt x="288274" y="193571"/>
                  </a:lnTo>
                  <a:lnTo>
                    <a:pt x="298704" y="149351"/>
                  </a:lnTo>
                  <a:lnTo>
                    <a:pt x="288274" y="104251"/>
                  </a:lnTo>
                  <a:lnTo>
                    <a:pt x="259842" y="67436"/>
                  </a:lnTo>
                  <a:lnTo>
                    <a:pt x="217693" y="42624"/>
                  </a:lnTo>
                  <a:lnTo>
                    <a:pt x="166116" y="33527"/>
                  </a:lnTo>
                  <a:lnTo>
                    <a:pt x="114300" y="42624"/>
                  </a:lnTo>
                  <a:lnTo>
                    <a:pt x="71628" y="67436"/>
                  </a:lnTo>
                  <a:lnTo>
                    <a:pt x="42671" y="104251"/>
                  </a:lnTo>
                  <a:lnTo>
                    <a:pt x="32004" y="149351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54428" y="4976883"/>
            <a:ext cx="1492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Trebuchet MS"/>
                <a:cs typeface="Trebuchet MS"/>
              </a:rPr>
              <a:t>6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7698" y="5019534"/>
            <a:ext cx="970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Times New Roman"/>
                <a:cs typeface="Times New Roman"/>
              </a:rPr>
              <a:t>Hướng</a:t>
            </a:r>
            <a:r>
              <a:rPr sz="1450" b="1" spc="-5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giấy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136135" y="3108960"/>
            <a:ext cx="347980" cy="312420"/>
            <a:chOff x="4136135" y="3108960"/>
            <a:chExt cx="347980" cy="312420"/>
          </a:xfrm>
        </p:grpSpPr>
        <p:sp>
          <p:nvSpPr>
            <p:cNvPr id="33" name="object 33"/>
            <p:cNvSpPr/>
            <p:nvPr/>
          </p:nvSpPr>
          <p:spPr>
            <a:xfrm>
              <a:off x="4143755" y="3116580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39" h="297179">
                  <a:moveTo>
                    <a:pt x="166116" y="297180"/>
                  </a:moveTo>
                  <a:lnTo>
                    <a:pt x="113726" y="289547"/>
                  </a:lnTo>
                  <a:lnTo>
                    <a:pt x="68141" y="268309"/>
                  </a:lnTo>
                  <a:lnTo>
                    <a:pt x="32138" y="235951"/>
                  </a:lnTo>
                  <a:lnTo>
                    <a:pt x="8497" y="194962"/>
                  </a:lnTo>
                  <a:lnTo>
                    <a:pt x="0" y="147828"/>
                  </a:ln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20"/>
                  </a:lnTo>
                  <a:lnTo>
                    <a:pt x="166116" y="0"/>
                  </a:lnTo>
                  <a:lnTo>
                    <a:pt x="218505" y="7620"/>
                  </a:lnTo>
                  <a:lnTo>
                    <a:pt x="264090" y="28773"/>
                  </a:lnTo>
                  <a:lnTo>
                    <a:pt x="269419" y="33528"/>
                  </a:lnTo>
                  <a:lnTo>
                    <a:pt x="166116" y="33528"/>
                  </a:lnTo>
                  <a:lnTo>
                    <a:pt x="114300" y="42600"/>
                  </a:lnTo>
                  <a:lnTo>
                    <a:pt x="71628" y="67246"/>
                  </a:lnTo>
                  <a:lnTo>
                    <a:pt x="42672" y="103608"/>
                  </a:lnTo>
                  <a:lnTo>
                    <a:pt x="32004" y="147828"/>
                  </a:lnTo>
                  <a:lnTo>
                    <a:pt x="42672" y="192928"/>
                  </a:lnTo>
                  <a:lnTo>
                    <a:pt x="71628" y="229743"/>
                  </a:lnTo>
                  <a:lnTo>
                    <a:pt x="114300" y="254555"/>
                  </a:lnTo>
                  <a:lnTo>
                    <a:pt x="166116" y="263652"/>
                  </a:lnTo>
                  <a:lnTo>
                    <a:pt x="269272" y="263652"/>
                  </a:lnTo>
                  <a:lnTo>
                    <a:pt x="264090" y="268309"/>
                  </a:lnTo>
                  <a:lnTo>
                    <a:pt x="218505" y="289547"/>
                  </a:lnTo>
                  <a:lnTo>
                    <a:pt x="166116" y="297180"/>
                  </a:lnTo>
                  <a:close/>
                </a:path>
                <a:path w="332739" h="297179">
                  <a:moveTo>
                    <a:pt x="269272" y="263652"/>
                  </a:moveTo>
                  <a:lnTo>
                    <a:pt x="166116" y="263652"/>
                  </a:lnTo>
                  <a:lnTo>
                    <a:pt x="217693" y="254555"/>
                  </a:lnTo>
                  <a:lnTo>
                    <a:pt x="259842" y="229743"/>
                  </a:lnTo>
                  <a:lnTo>
                    <a:pt x="288274" y="192928"/>
                  </a:lnTo>
                  <a:lnTo>
                    <a:pt x="298704" y="147828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8"/>
                  </a:lnTo>
                  <a:lnTo>
                    <a:pt x="269419" y="33528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8"/>
                  </a:lnTo>
                  <a:lnTo>
                    <a:pt x="323734" y="194962"/>
                  </a:lnTo>
                  <a:lnTo>
                    <a:pt x="300093" y="235951"/>
                  </a:lnTo>
                  <a:lnTo>
                    <a:pt x="269272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3755" y="3116580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39" h="297179">
                  <a:moveTo>
                    <a:pt x="0" y="147827"/>
                  </a:move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19"/>
                  </a:lnTo>
                  <a:lnTo>
                    <a:pt x="166116" y="0"/>
                  </a:lnTo>
                  <a:lnTo>
                    <a:pt x="218505" y="7619"/>
                  </a:lnTo>
                  <a:lnTo>
                    <a:pt x="264090" y="28773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7"/>
                  </a:lnTo>
                  <a:lnTo>
                    <a:pt x="323734" y="194962"/>
                  </a:lnTo>
                  <a:lnTo>
                    <a:pt x="300093" y="235951"/>
                  </a:lnTo>
                  <a:lnTo>
                    <a:pt x="264090" y="268309"/>
                  </a:lnTo>
                  <a:lnTo>
                    <a:pt x="218505" y="289547"/>
                  </a:lnTo>
                  <a:lnTo>
                    <a:pt x="166116" y="297179"/>
                  </a:lnTo>
                  <a:lnTo>
                    <a:pt x="113726" y="289547"/>
                  </a:lnTo>
                  <a:lnTo>
                    <a:pt x="68141" y="268309"/>
                  </a:lnTo>
                  <a:lnTo>
                    <a:pt x="32138" y="235951"/>
                  </a:lnTo>
                  <a:lnTo>
                    <a:pt x="8497" y="194962"/>
                  </a:lnTo>
                  <a:lnTo>
                    <a:pt x="0" y="147827"/>
                  </a:lnTo>
                  <a:close/>
                </a:path>
                <a:path w="332739" h="297179">
                  <a:moveTo>
                    <a:pt x="32004" y="147827"/>
                  </a:moveTo>
                  <a:lnTo>
                    <a:pt x="42672" y="192928"/>
                  </a:lnTo>
                  <a:lnTo>
                    <a:pt x="71628" y="229742"/>
                  </a:lnTo>
                  <a:lnTo>
                    <a:pt x="114300" y="254555"/>
                  </a:lnTo>
                  <a:lnTo>
                    <a:pt x="166116" y="263651"/>
                  </a:lnTo>
                  <a:lnTo>
                    <a:pt x="217693" y="254555"/>
                  </a:lnTo>
                  <a:lnTo>
                    <a:pt x="259841" y="229742"/>
                  </a:lnTo>
                  <a:lnTo>
                    <a:pt x="288274" y="192928"/>
                  </a:lnTo>
                  <a:lnTo>
                    <a:pt x="298704" y="147827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7"/>
                  </a:lnTo>
                  <a:lnTo>
                    <a:pt x="114300" y="42600"/>
                  </a:lnTo>
                  <a:lnTo>
                    <a:pt x="71628" y="67246"/>
                  </a:lnTo>
                  <a:lnTo>
                    <a:pt x="42671" y="103608"/>
                  </a:lnTo>
                  <a:lnTo>
                    <a:pt x="32004" y="147827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236271" y="3119088"/>
            <a:ext cx="1492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Trebuchet MS"/>
                <a:cs typeface="Trebuchet MS"/>
              </a:rPr>
              <a:t>7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39527" y="3161789"/>
            <a:ext cx="75311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Times New Roman"/>
                <a:cs typeface="Times New Roman"/>
              </a:rPr>
              <a:t>Khổ</a:t>
            </a:r>
            <a:r>
              <a:rPr sz="1450" b="1" spc="-5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giấy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54423" y="3576828"/>
            <a:ext cx="347980" cy="311150"/>
            <a:chOff x="4154423" y="3576828"/>
            <a:chExt cx="347980" cy="311150"/>
          </a:xfrm>
        </p:grpSpPr>
        <p:sp>
          <p:nvSpPr>
            <p:cNvPr id="38" name="object 38"/>
            <p:cNvSpPr/>
            <p:nvPr/>
          </p:nvSpPr>
          <p:spPr>
            <a:xfrm>
              <a:off x="4162043" y="3584448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39" h="295910">
                  <a:moveTo>
                    <a:pt x="166116" y="295656"/>
                  </a:move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8"/>
                  </a:ln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20"/>
                  </a:lnTo>
                  <a:lnTo>
                    <a:pt x="166116" y="0"/>
                  </a:lnTo>
                  <a:lnTo>
                    <a:pt x="218505" y="7620"/>
                  </a:lnTo>
                  <a:lnTo>
                    <a:pt x="264090" y="28773"/>
                  </a:lnTo>
                  <a:lnTo>
                    <a:pt x="269419" y="33528"/>
                  </a:lnTo>
                  <a:lnTo>
                    <a:pt x="166116" y="33528"/>
                  </a:lnTo>
                  <a:lnTo>
                    <a:pt x="114538" y="42600"/>
                  </a:lnTo>
                  <a:lnTo>
                    <a:pt x="72390" y="67246"/>
                  </a:lnTo>
                  <a:lnTo>
                    <a:pt x="43957" y="103608"/>
                  </a:lnTo>
                  <a:lnTo>
                    <a:pt x="33528" y="147828"/>
                  </a:lnTo>
                  <a:lnTo>
                    <a:pt x="43957" y="192928"/>
                  </a:lnTo>
                  <a:lnTo>
                    <a:pt x="72390" y="229743"/>
                  </a:lnTo>
                  <a:lnTo>
                    <a:pt x="114538" y="254555"/>
                  </a:lnTo>
                  <a:lnTo>
                    <a:pt x="166116" y="263652"/>
                  </a:lnTo>
                  <a:lnTo>
                    <a:pt x="268231" y="263652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6"/>
                  </a:lnTo>
                  <a:close/>
                </a:path>
                <a:path w="332739" h="295910">
                  <a:moveTo>
                    <a:pt x="268231" y="263652"/>
                  </a:moveTo>
                  <a:lnTo>
                    <a:pt x="166116" y="263652"/>
                  </a:lnTo>
                  <a:lnTo>
                    <a:pt x="217693" y="254555"/>
                  </a:lnTo>
                  <a:lnTo>
                    <a:pt x="259842" y="229743"/>
                  </a:lnTo>
                  <a:lnTo>
                    <a:pt x="288274" y="192928"/>
                  </a:lnTo>
                  <a:lnTo>
                    <a:pt x="298704" y="147828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8"/>
                  </a:lnTo>
                  <a:lnTo>
                    <a:pt x="269419" y="33528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8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8231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62043" y="3584448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39" h="295910">
                  <a:moveTo>
                    <a:pt x="0" y="147827"/>
                  </a:moveTo>
                  <a:lnTo>
                    <a:pt x="8497" y="101437"/>
                  </a:lnTo>
                  <a:lnTo>
                    <a:pt x="32138" y="60899"/>
                  </a:lnTo>
                  <a:lnTo>
                    <a:pt x="68141" y="28773"/>
                  </a:lnTo>
                  <a:lnTo>
                    <a:pt x="113726" y="7619"/>
                  </a:lnTo>
                  <a:lnTo>
                    <a:pt x="166116" y="0"/>
                  </a:lnTo>
                  <a:lnTo>
                    <a:pt x="218505" y="7619"/>
                  </a:lnTo>
                  <a:lnTo>
                    <a:pt x="264090" y="28773"/>
                  </a:lnTo>
                  <a:lnTo>
                    <a:pt x="300093" y="60899"/>
                  </a:lnTo>
                  <a:lnTo>
                    <a:pt x="323734" y="101437"/>
                  </a:lnTo>
                  <a:lnTo>
                    <a:pt x="332232" y="147827"/>
                  </a:lnTo>
                  <a:lnTo>
                    <a:pt x="323734" y="194803"/>
                  </a:lnTo>
                  <a:lnTo>
                    <a:pt x="300093" y="235415"/>
                  </a:lnTo>
                  <a:lnTo>
                    <a:pt x="264090" y="267321"/>
                  </a:lnTo>
                  <a:lnTo>
                    <a:pt x="218505" y="288182"/>
                  </a:lnTo>
                  <a:lnTo>
                    <a:pt x="166116" y="295655"/>
                  </a:lnTo>
                  <a:lnTo>
                    <a:pt x="113726" y="288182"/>
                  </a:lnTo>
                  <a:lnTo>
                    <a:pt x="68141" y="267321"/>
                  </a:lnTo>
                  <a:lnTo>
                    <a:pt x="32138" y="235415"/>
                  </a:lnTo>
                  <a:lnTo>
                    <a:pt x="8497" y="194803"/>
                  </a:lnTo>
                  <a:lnTo>
                    <a:pt x="0" y="147827"/>
                  </a:lnTo>
                  <a:close/>
                </a:path>
                <a:path w="332739" h="295910">
                  <a:moveTo>
                    <a:pt x="33528" y="147827"/>
                  </a:moveTo>
                  <a:lnTo>
                    <a:pt x="43957" y="192928"/>
                  </a:lnTo>
                  <a:lnTo>
                    <a:pt x="72390" y="229742"/>
                  </a:lnTo>
                  <a:lnTo>
                    <a:pt x="114538" y="254555"/>
                  </a:lnTo>
                  <a:lnTo>
                    <a:pt x="166116" y="263651"/>
                  </a:lnTo>
                  <a:lnTo>
                    <a:pt x="217693" y="254555"/>
                  </a:lnTo>
                  <a:lnTo>
                    <a:pt x="259841" y="229742"/>
                  </a:lnTo>
                  <a:lnTo>
                    <a:pt x="288274" y="192928"/>
                  </a:lnTo>
                  <a:lnTo>
                    <a:pt x="298704" y="147827"/>
                  </a:lnTo>
                  <a:lnTo>
                    <a:pt x="288274" y="103608"/>
                  </a:lnTo>
                  <a:lnTo>
                    <a:pt x="259842" y="67246"/>
                  </a:lnTo>
                  <a:lnTo>
                    <a:pt x="217693" y="42600"/>
                  </a:lnTo>
                  <a:lnTo>
                    <a:pt x="166116" y="33527"/>
                  </a:lnTo>
                  <a:lnTo>
                    <a:pt x="114538" y="42600"/>
                  </a:lnTo>
                  <a:lnTo>
                    <a:pt x="72390" y="67246"/>
                  </a:lnTo>
                  <a:lnTo>
                    <a:pt x="43957" y="103608"/>
                  </a:lnTo>
                  <a:lnTo>
                    <a:pt x="33528" y="147827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57797" y="3628140"/>
            <a:ext cx="3381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latin typeface="Times New Roman"/>
                <a:cs typeface="Times New Roman"/>
              </a:rPr>
              <a:t>Tự </a:t>
            </a:r>
            <a:r>
              <a:rPr sz="1450" b="1" spc="15" dirty="0">
                <a:latin typeface="Times New Roman"/>
                <a:cs typeface="Times New Roman"/>
              </a:rPr>
              <a:t>động </a:t>
            </a:r>
            <a:r>
              <a:rPr sz="1450" b="1" spc="20" dirty="0">
                <a:latin typeface="Times New Roman"/>
                <a:cs typeface="Times New Roman"/>
              </a:rPr>
              <a:t>dồn </a:t>
            </a:r>
            <a:r>
              <a:rPr sz="1450" b="1" spc="10" dirty="0">
                <a:latin typeface="Times New Roman"/>
                <a:cs typeface="Times New Roman"/>
              </a:rPr>
              <a:t>cột </a:t>
            </a:r>
            <a:r>
              <a:rPr sz="1450" b="1" spc="20" dirty="0">
                <a:latin typeface="Times New Roman"/>
                <a:cs typeface="Times New Roman"/>
              </a:rPr>
              <a:t>hoặc </a:t>
            </a:r>
            <a:r>
              <a:rPr sz="1450" b="1" spc="15" dirty="0">
                <a:latin typeface="Times New Roman"/>
                <a:cs typeface="Times New Roman"/>
              </a:rPr>
              <a:t>dòng vào 1 trang</a:t>
            </a:r>
            <a:r>
              <a:rPr sz="1450" b="1" spc="-14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154423" y="3989832"/>
            <a:ext cx="347980" cy="312420"/>
            <a:chOff x="4154423" y="3989832"/>
            <a:chExt cx="347980" cy="312420"/>
          </a:xfrm>
        </p:grpSpPr>
        <p:sp>
          <p:nvSpPr>
            <p:cNvPr id="42" name="object 42"/>
            <p:cNvSpPr/>
            <p:nvPr/>
          </p:nvSpPr>
          <p:spPr>
            <a:xfrm>
              <a:off x="4162043" y="3997452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39" h="297179">
                  <a:moveTo>
                    <a:pt x="166116" y="297180"/>
                  </a:moveTo>
                  <a:lnTo>
                    <a:pt x="113726" y="289560"/>
                  </a:lnTo>
                  <a:lnTo>
                    <a:pt x="68141" y="268406"/>
                  </a:lnTo>
                  <a:lnTo>
                    <a:pt x="32138" y="236280"/>
                  </a:lnTo>
                  <a:lnTo>
                    <a:pt x="8497" y="195742"/>
                  </a:lnTo>
                  <a:lnTo>
                    <a:pt x="0" y="149352"/>
                  </a:lnTo>
                  <a:lnTo>
                    <a:pt x="8497" y="102217"/>
                  </a:lnTo>
                  <a:lnTo>
                    <a:pt x="32138" y="61228"/>
                  </a:lnTo>
                  <a:lnTo>
                    <a:pt x="68141" y="28870"/>
                  </a:lnTo>
                  <a:lnTo>
                    <a:pt x="113726" y="7632"/>
                  </a:lnTo>
                  <a:lnTo>
                    <a:pt x="166116" y="0"/>
                  </a:lnTo>
                  <a:lnTo>
                    <a:pt x="218505" y="7632"/>
                  </a:lnTo>
                  <a:lnTo>
                    <a:pt x="264090" y="28870"/>
                  </a:lnTo>
                  <a:lnTo>
                    <a:pt x="269272" y="33528"/>
                  </a:lnTo>
                  <a:lnTo>
                    <a:pt x="166116" y="33528"/>
                  </a:lnTo>
                  <a:lnTo>
                    <a:pt x="114538" y="42624"/>
                  </a:lnTo>
                  <a:lnTo>
                    <a:pt x="72390" y="67437"/>
                  </a:lnTo>
                  <a:lnTo>
                    <a:pt x="43957" y="104251"/>
                  </a:lnTo>
                  <a:lnTo>
                    <a:pt x="33528" y="149352"/>
                  </a:lnTo>
                  <a:lnTo>
                    <a:pt x="43957" y="193571"/>
                  </a:lnTo>
                  <a:lnTo>
                    <a:pt x="72390" y="229933"/>
                  </a:lnTo>
                  <a:lnTo>
                    <a:pt x="114538" y="254579"/>
                  </a:lnTo>
                  <a:lnTo>
                    <a:pt x="166116" y="263652"/>
                  </a:lnTo>
                  <a:lnTo>
                    <a:pt x="269419" y="263652"/>
                  </a:lnTo>
                  <a:lnTo>
                    <a:pt x="264090" y="268406"/>
                  </a:lnTo>
                  <a:lnTo>
                    <a:pt x="218505" y="289560"/>
                  </a:lnTo>
                  <a:lnTo>
                    <a:pt x="166116" y="297180"/>
                  </a:lnTo>
                  <a:close/>
                </a:path>
                <a:path w="332739" h="297179">
                  <a:moveTo>
                    <a:pt x="269419" y="263652"/>
                  </a:moveTo>
                  <a:lnTo>
                    <a:pt x="166116" y="263652"/>
                  </a:lnTo>
                  <a:lnTo>
                    <a:pt x="217693" y="254579"/>
                  </a:lnTo>
                  <a:lnTo>
                    <a:pt x="259842" y="229933"/>
                  </a:lnTo>
                  <a:lnTo>
                    <a:pt x="288274" y="193571"/>
                  </a:lnTo>
                  <a:lnTo>
                    <a:pt x="298704" y="149352"/>
                  </a:lnTo>
                  <a:lnTo>
                    <a:pt x="288274" y="104251"/>
                  </a:lnTo>
                  <a:lnTo>
                    <a:pt x="259842" y="67437"/>
                  </a:lnTo>
                  <a:lnTo>
                    <a:pt x="217693" y="42624"/>
                  </a:lnTo>
                  <a:lnTo>
                    <a:pt x="166116" y="33528"/>
                  </a:lnTo>
                  <a:lnTo>
                    <a:pt x="269272" y="33528"/>
                  </a:lnTo>
                  <a:lnTo>
                    <a:pt x="300093" y="61228"/>
                  </a:lnTo>
                  <a:lnTo>
                    <a:pt x="323734" y="102217"/>
                  </a:lnTo>
                  <a:lnTo>
                    <a:pt x="332232" y="149352"/>
                  </a:lnTo>
                  <a:lnTo>
                    <a:pt x="323734" y="195742"/>
                  </a:lnTo>
                  <a:lnTo>
                    <a:pt x="300093" y="236280"/>
                  </a:lnTo>
                  <a:lnTo>
                    <a:pt x="269419" y="26365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62043" y="3997452"/>
              <a:ext cx="332740" cy="297180"/>
            </a:xfrm>
            <a:custGeom>
              <a:avLst/>
              <a:gdLst/>
              <a:ahLst/>
              <a:cxnLst/>
              <a:rect l="l" t="t" r="r" b="b"/>
              <a:pathLst>
                <a:path w="332739" h="297179">
                  <a:moveTo>
                    <a:pt x="0" y="149351"/>
                  </a:moveTo>
                  <a:lnTo>
                    <a:pt x="8497" y="102217"/>
                  </a:lnTo>
                  <a:lnTo>
                    <a:pt x="32138" y="61228"/>
                  </a:lnTo>
                  <a:lnTo>
                    <a:pt x="68141" y="28870"/>
                  </a:lnTo>
                  <a:lnTo>
                    <a:pt x="113726" y="7632"/>
                  </a:lnTo>
                  <a:lnTo>
                    <a:pt x="166116" y="0"/>
                  </a:lnTo>
                  <a:lnTo>
                    <a:pt x="218505" y="7632"/>
                  </a:lnTo>
                  <a:lnTo>
                    <a:pt x="264090" y="28870"/>
                  </a:lnTo>
                  <a:lnTo>
                    <a:pt x="300093" y="61228"/>
                  </a:lnTo>
                  <a:lnTo>
                    <a:pt x="323734" y="102217"/>
                  </a:lnTo>
                  <a:lnTo>
                    <a:pt x="332232" y="149351"/>
                  </a:lnTo>
                  <a:lnTo>
                    <a:pt x="323734" y="195742"/>
                  </a:lnTo>
                  <a:lnTo>
                    <a:pt x="300093" y="236280"/>
                  </a:lnTo>
                  <a:lnTo>
                    <a:pt x="264090" y="268406"/>
                  </a:lnTo>
                  <a:lnTo>
                    <a:pt x="218505" y="289559"/>
                  </a:lnTo>
                  <a:lnTo>
                    <a:pt x="166116" y="297179"/>
                  </a:lnTo>
                  <a:lnTo>
                    <a:pt x="113726" y="289559"/>
                  </a:lnTo>
                  <a:lnTo>
                    <a:pt x="68141" y="268406"/>
                  </a:lnTo>
                  <a:lnTo>
                    <a:pt x="32138" y="236280"/>
                  </a:lnTo>
                  <a:lnTo>
                    <a:pt x="8497" y="195742"/>
                  </a:lnTo>
                  <a:lnTo>
                    <a:pt x="0" y="149351"/>
                  </a:lnTo>
                  <a:close/>
                </a:path>
                <a:path w="332739" h="297179">
                  <a:moveTo>
                    <a:pt x="33528" y="149351"/>
                  </a:moveTo>
                  <a:lnTo>
                    <a:pt x="43957" y="193571"/>
                  </a:lnTo>
                  <a:lnTo>
                    <a:pt x="72390" y="229933"/>
                  </a:lnTo>
                  <a:lnTo>
                    <a:pt x="114538" y="254579"/>
                  </a:lnTo>
                  <a:lnTo>
                    <a:pt x="166116" y="263651"/>
                  </a:lnTo>
                  <a:lnTo>
                    <a:pt x="217693" y="254579"/>
                  </a:lnTo>
                  <a:lnTo>
                    <a:pt x="259841" y="229933"/>
                  </a:lnTo>
                  <a:lnTo>
                    <a:pt x="288274" y="193571"/>
                  </a:lnTo>
                  <a:lnTo>
                    <a:pt x="298704" y="149351"/>
                  </a:lnTo>
                  <a:lnTo>
                    <a:pt x="288274" y="104251"/>
                  </a:lnTo>
                  <a:lnTo>
                    <a:pt x="259842" y="67436"/>
                  </a:lnTo>
                  <a:lnTo>
                    <a:pt x="217693" y="42624"/>
                  </a:lnTo>
                  <a:lnTo>
                    <a:pt x="166116" y="33527"/>
                  </a:lnTo>
                  <a:lnTo>
                    <a:pt x="114538" y="42624"/>
                  </a:lnTo>
                  <a:lnTo>
                    <a:pt x="72390" y="67436"/>
                  </a:lnTo>
                  <a:lnTo>
                    <a:pt x="43957" y="104251"/>
                  </a:lnTo>
                  <a:lnTo>
                    <a:pt x="33528" y="149351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254550" y="3586951"/>
            <a:ext cx="149225" cy="690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Trebuchet MS"/>
                <a:cs typeface="Trebuchet MS"/>
              </a:rPr>
              <a:t>8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650" b="1" dirty="0">
                <a:latin typeface="Trebuchet MS"/>
                <a:cs typeface="Trebuchet MS"/>
              </a:rPr>
              <a:t>9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7797" y="4042633"/>
            <a:ext cx="27990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Times New Roman"/>
                <a:cs typeface="Times New Roman"/>
              </a:rPr>
              <a:t>Hiển thị </a:t>
            </a:r>
            <a:r>
              <a:rPr sz="1450" b="1" spc="15" dirty="0">
                <a:latin typeface="Times New Roman"/>
                <a:cs typeface="Times New Roman"/>
              </a:rPr>
              <a:t>khung </a:t>
            </a:r>
            <a:r>
              <a:rPr sz="1450" b="1" spc="5" dirty="0">
                <a:latin typeface="Times New Roman"/>
                <a:cs typeface="Times New Roman"/>
              </a:rPr>
              <a:t>lưới </a:t>
            </a:r>
            <a:r>
              <a:rPr sz="1450" b="1" spc="15" dirty="0">
                <a:latin typeface="Times New Roman"/>
                <a:cs typeface="Times New Roman"/>
              </a:rPr>
              <a:t>chỉnh trang</a:t>
            </a:r>
            <a:r>
              <a:rPr sz="1450" b="1" spc="-40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136135" y="4393691"/>
            <a:ext cx="413384" cy="391795"/>
            <a:chOff x="4136135" y="4393691"/>
            <a:chExt cx="413384" cy="391795"/>
          </a:xfrm>
        </p:grpSpPr>
        <p:sp>
          <p:nvSpPr>
            <p:cNvPr id="47" name="object 47"/>
            <p:cNvSpPr/>
            <p:nvPr/>
          </p:nvSpPr>
          <p:spPr>
            <a:xfrm>
              <a:off x="4143755" y="4401311"/>
              <a:ext cx="398145" cy="376555"/>
            </a:xfrm>
            <a:custGeom>
              <a:avLst/>
              <a:gdLst/>
              <a:ahLst/>
              <a:cxnLst/>
              <a:rect l="l" t="t" r="r" b="b"/>
              <a:pathLst>
                <a:path w="398145" h="376554">
                  <a:moveTo>
                    <a:pt x="198120" y="376428"/>
                  </a:moveTo>
                  <a:lnTo>
                    <a:pt x="152595" y="371482"/>
                  </a:lnTo>
                  <a:lnTo>
                    <a:pt x="110856" y="357393"/>
                  </a:lnTo>
                  <a:lnTo>
                    <a:pt x="74076" y="335280"/>
                  </a:lnTo>
                  <a:lnTo>
                    <a:pt x="43427" y="306261"/>
                  </a:lnTo>
                  <a:lnTo>
                    <a:pt x="20083" y="271458"/>
                  </a:lnTo>
                  <a:lnTo>
                    <a:pt x="5216" y="231990"/>
                  </a:lnTo>
                  <a:lnTo>
                    <a:pt x="0" y="188976"/>
                  </a:lnTo>
                  <a:lnTo>
                    <a:pt x="5216" y="145877"/>
                  </a:lnTo>
                  <a:lnTo>
                    <a:pt x="20083" y="106191"/>
                  </a:lnTo>
                  <a:lnTo>
                    <a:pt x="43427" y="71090"/>
                  </a:lnTo>
                  <a:lnTo>
                    <a:pt x="74076" y="41747"/>
                  </a:lnTo>
                  <a:lnTo>
                    <a:pt x="110856" y="19336"/>
                  </a:lnTo>
                  <a:lnTo>
                    <a:pt x="152595" y="5029"/>
                  </a:lnTo>
                  <a:lnTo>
                    <a:pt x="198120" y="0"/>
                  </a:lnTo>
                  <a:lnTo>
                    <a:pt x="243728" y="5029"/>
                  </a:lnTo>
                  <a:lnTo>
                    <a:pt x="285685" y="19336"/>
                  </a:lnTo>
                  <a:lnTo>
                    <a:pt x="322763" y="41747"/>
                  </a:lnTo>
                  <a:lnTo>
                    <a:pt x="323739" y="42672"/>
                  </a:lnTo>
                  <a:lnTo>
                    <a:pt x="198120" y="42672"/>
                  </a:lnTo>
                  <a:lnTo>
                    <a:pt x="148437" y="50133"/>
                  </a:lnTo>
                  <a:lnTo>
                    <a:pt x="105338" y="70908"/>
                  </a:lnTo>
                  <a:lnTo>
                    <a:pt x="71384" y="102583"/>
                  </a:lnTo>
                  <a:lnTo>
                    <a:pt x="49133" y="142743"/>
                  </a:lnTo>
                  <a:lnTo>
                    <a:pt x="41148" y="188976"/>
                  </a:lnTo>
                  <a:lnTo>
                    <a:pt x="49133" y="234464"/>
                  </a:lnTo>
                  <a:lnTo>
                    <a:pt x="71384" y="274173"/>
                  </a:lnTo>
                  <a:lnTo>
                    <a:pt x="105338" y="305616"/>
                  </a:lnTo>
                  <a:lnTo>
                    <a:pt x="148437" y="326306"/>
                  </a:lnTo>
                  <a:lnTo>
                    <a:pt x="198120" y="333756"/>
                  </a:lnTo>
                  <a:lnTo>
                    <a:pt x="324390" y="333756"/>
                  </a:lnTo>
                  <a:lnTo>
                    <a:pt x="322763" y="335280"/>
                  </a:lnTo>
                  <a:lnTo>
                    <a:pt x="285685" y="357393"/>
                  </a:lnTo>
                  <a:lnTo>
                    <a:pt x="243728" y="371482"/>
                  </a:lnTo>
                  <a:lnTo>
                    <a:pt x="198120" y="376428"/>
                  </a:lnTo>
                  <a:close/>
                </a:path>
                <a:path w="398145" h="376554">
                  <a:moveTo>
                    <a:pt x="324390" y="333756"/>
                  </a:moveTo>
                  <a:lnTo>
                    <a:pt x="198120" y="333756"/>
                  </a:lnTo>
                  <a:lnTo>
                    <a:pt x="247802" y="326306"/>
                  </a:lnTo>
                  <a:lnTo>
                    <a:pt x="290901" y="305616"/>
                  </a:lnTo>
                  <a:lnTo>
                    <a:pt x="324855" y="274173"/>
                  </a:lnTo>
                  <a:lnTo>
                    <a:pt x="347106" y="234464"/>
                  </a:lnTo>
                  <a:lnTo>
                    <a:pt x="355092" y="188976"/>
                  </a:lnTo>
                  <a:lnTo>
                    <a:pt x="347106" y="142743"/>
                  </a:lnTo>
                  <a:lnTo>
                    <a:pt x="324855" y="102583"/>
                  </a:lnTo>
                  <a:lnTo>
                    <a:pt x="290901" y="70908"/>
                  </a:lnTo>
                  <a:lnTo>
                    <a:pt x="247802" y="50133"/>
                  </a:lnTo>
                  <a:lnTo>
                    <a:pt x="198120" y="42672"/>
                  </a:lnTo>
                  <a:lnTo>
                    <a:pt x="323739" y="42672"/>
                  </a:lnTo>
                  <a:lnTo>
                    <a:pt x="353736" y="71090"/>
                  </a:lnTo>
                  <a:lnTo>
                    <a:pt x="377378" y="106191"/>
                  </a:lnTo>
                  <a:lnTo>
                    <a:pt x="392463" y="145877"/>
                  </a:lnTo>
                  <a:lnTo>
                    <a:pt x="397764" y="188976"/>
                  </a:lnTo>
                  <a:lnTo>
                    <a:pt x="392463" y="231990"/>
                  </a:lnTo>
                  <a:lnTo>
                    <a:pt x="377378" y="271458"/>
                  </a:lnTo>
                  <a:lnTo>
                    <a:pt x="353736" y="306261"/>
                  </a:lnTo>
                  <a:lnTo>
                    <a:pt x="324390" y="333756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43755" y="4401311"/>
              <a:ext cx="398145" cy="376555"/>
            </a:xfrm>
            <a:custGeom>
              <a:avLst/>
              <a:gdLst/>
              <a:ahLst/>
              <a:cxnLst/>
              <a:rect l="l" t="t" r="r" b="b"/>
              <a:pathLst>
                <a:path w="398145" h="376554">
                  <a:moveTo>
                    <a:pt x="0" y="188975"/>
                  </a:moveTo>
                  <a:lnTo>
                    <a:pt x="5216" y="145877"/>
                  </a:lnTo>
                  <a:lnTo>
                    <a:pt x="20083" y="106191"/>
                  </a:lnTo>
                  <a:lnTo>
                    <a:pt x="43427" y="71090"/>
                  </a:lnTo>
                  <a:lnTo>
                    <a:pt x="74076" y="41747"/>
                  </a:lnTo>
                  <a:lnTo>
                    <a:pt x="110856" y="19336"/>
                  </a:lnTo>
                  <a:lnTo>
                    <a:pt x="152595" y="5029"/>
                  </a:lnTo>
                  <a:lnTo>
                    <a:pt x="198120" y="0"/>
                  </a:lnTo>
                  <a:lnTo>
                    <a:pt x="243728" y="5029"/>
                  </a:lnTo>
                  <a:lnTo>
                    <a:pt x="285685" y="19336"/>
                  </a:lnTo>
                  <a:lnTo>
                    <a:pt x="322763" y="41747"/>
                  </a:lnTo>
                  <a:lnTo>
                    <a:pt x="353736" y="71090"/>
                  </a:lnTo>
                  <a:lnTo>
                    <a:pt x="377378" y="106191"/>
                  </a:lnTo>
                  <a:lnTo>
                    <a:pt x="392463" y="145877"/>
                  </a:lnTo>
                  <a:lnTo>
                    <a:pt x="397764" y="188975"/>
                  </a:lnTo>
                  <a:lnTo>
                    <a:pt x="392463" y="231990"/>
                  </a:lnTo>
                  <a:lnTo>
                    <a:pt x="377378" y="271458"/>
                  </a:lnTo>
                  <a:lnTo>
                    <a:pt x="353736" y="306261"/>
                  </a:lnTo>
                  <a:lnTo>
                    <a:pt x="322763" y="335279"/>
                  </a:lnTo>
                  <a:lnTo>
                    <a:pt x="285685" y="357393"/>
                  </a:lnTo>
                  <a:lnTo>
                    <a:pt x="243728" y="371482"/>
                  </a:lnTo>
                  <a:lnTo>
                    <a:pt x="198120" y="376427"/>
                  </a:lnTo>
                  <a:lnTo>
                    <a:pt x="152595" y="371482"/>
                  </a:lnTo>
                  <a:lnTo>
                    <a:pt x="110856" y="357393"/>
                  </a:lnTo>
                  <a:lnTo>
                    <a:pt x="74076" y="335279"/>
                  </a:lnTo>
                  <a:lnTo>
                    <a:pt x="43427" y="306261"/>
                  </a:lnTo>
                  <a:lnTo>
                    <a:pt x="20083" y="271458"/>
                  </a:lnTo>
                  <a:lnTo>
                    <a:pt x="5216" y="231990"/>
                  </a:lnTo>
                  <a:lnTo>
                    <a:pt x="0" y="188975"/>
                  </a:lnTo>
                  <a:close/>
                </a:path>
                <a:path w="398145" h="376554">
                  <a:moveTo>
                    <a:pt x="41148" y="188975"/>
                  </a:moveTo>
                  <a:lnTo>
                    <a:pt x="49133" y="234464"/>
                  </a:lnTo>
                  <a:lnTo>
                    <a:pt x="71384" y="274173"/>
                  </a:lnTo>
                  <a:lnTo>
                    <a:pt x="105338" y="305616"/>
                  </a:lnTo>
                  <a:lnTo>
                    <a:pt x="148437" y="326306"/>
                  </a:lnTo>
                  <a:lnTo>
                    <a:pt x="198120" y="333755"/>
                  </a:lnTo>
                  <a:lnTo>
                    <a:pt x="247802" y="326306"/>
                  </a:lnTo>
                  <a:lnTo>
                    <a:pt x="290901" y="305616"/>
                  </a:lnTo>
                  <a:lnTo>
                    <a:pt x="324855" y="274173"/>
                  </a:lnTo>
                  <a:lnTo>
                    <a:pt x="347106" y="234464"/>
                  </a:lnTo>
                  <a:lnTo>
                    <a:pt x="355092" y="188975"/>
                  </a:lnTo>
                  <a:lnTo>
                    <a:pt x="347106" y="142743"/>
                  </a:lnTo>
                  <a:lnTo>
                    <a:pt x="324855" y="102583"/>
                  </a:lnTo>
                  <a:lnTo>
                    <a:pt x="290901" y="70908"/>
                  </a:lnTo>
                  <a:lnTo>
                    <a:pt x="247802" y="50133"/>
                  </a:lnTo>
                  <a:lnTo>
                    <a:pt x="198120" y="42671"/>
                  </a:lnTo>
                  <a:lnTo>
                    <a:pt x="148437" y="50133"/>
                  </a:lnTo>
                  <a:lnTo>
                    <a:pt x="105338" y="70908"/>
                  </a:lnTo>
                  <a:lnTo>
                    <a:pt x="71384" y="102583"/>
                  </a:lnTo>
                  <a:lnTo>
                    <a:pt x="49133" y="142743"/>
                  </a:lnTo>
                  <a:lnTo>
                    <a:pt x="41148" y="188975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268132" y="4511995"/>
            <a:ext cx="14859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b="1" spc="10" dirty="0">
                <a:latin typeface="Trebuchet MS"/>
                <a:cs typeface="Trebuchet MS"/>
              </a:rPr>
              <a:t>1</a:t>
            </a:r>
            <a:r>
              <a:rPr sz="800" b="1" spc="15" dirty="0">
                <a:latin typeface="Trebuchet MS"/>
                <a:cs typeface="Trebuchet MS"/>
              </a:rPr>
              <a:t>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05041" y="4449560"/>
            <a:ext cx="1990089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Times New Roman"/>
                <a:cs typeface="Times New Roman"/>
              </a:rPr>
              <a:t>Hiển thị </a:t>
            </a:r>
            <a:r>
              <a:rPr sz="1450" b="1" spc="15" dirty="0">
                <a:latin typeface="Times New Roman"/>
                <a:cs typeface="Times New Roman"/>
              </a:rPr>
              <a:t>và xem trang</a:t>
            </a:r>
            <a:r>
              <a:rPr sz="1450" b="1" spc="-70" dirty="0">
                <a:latin typeface="Times New Roman"/>
                <a:cs typeface="Times New Roman"/>
              </a:rPr>
              <a:t> </a:t>
            </a:r>
            <a:r>
              <a:rPr sz="1450" b="1" spc="15" dirty="0"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1552" y="5581888"/>
            <a:ext cx="38798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Xem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them hình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ảnh </a:t>
            </a:r>
            <a:r>
              <a:rPr sz="19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trang</a:t>
            </a:r>
            <a:r>
              <a:rPr sz="1950" b="1" spc="-9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sau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36D9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55" name="object 55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5ECAEF"/>
                </a:solidFill>
              </a:rPr>
              <a:t>29</a:t>
            </a:fld>
            <a:endParaRPr spc="-5" dirty="0">
              <a:solidFill>
                <a:srgbClr val="5ECAEF"/>
              </a:solidFill>
            </a:endParaRPr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2477A27A-CB7F-1C48-AA92-18256824BB7F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234487"/>
              <a:ext cx="10058400" cy="5481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CHƯƠNG </a:t>
            </a:r>
            <a:r>
              <a:rPr lang="vi-VN" spc="125" dirty="0"/>
              <a:t>III: </a:t>
            </a:r>
            <a:r>
              <a:rPr spc="-15" dirty="0"/>
              <a:t>BẢNG </a:t>
            </a:r>
            <a:r>
              <a:rPr spc="30" dirty="0"/>
              <a:t>TÍNH</a:t>
            </a:r>
            <a:r>
              <a:rPr spc="-330" dirty="0"/>
              <a:t> </a:t>
            </a:r>
            <a:r>
              <a:rPr spc="-130" dirty="0"/>
              <a:t>EXCEL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94131" y="1852676"/>
            <a:ext cx="1200150" cy="904240"/>
            <a:chOff x="294131" y="1852676"/>
            <a:chExt cx="1200150" cy="904240"/>
          </a:xfrm>
        </p:grpSpPr>
        <p:sp>
          <p:nvSpPr>
            <p:cNvPr id="7" name="object 7"/>
            <p:cNvSpPr/>
            <p:nvPr/>
          </p:nvSpPr>
          <p:spPr>
            <a:xfrm>
              <a:off x="955548" y="1941830"/>
              <a:ext cx="531876" cy="6870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5548" y="1940052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30" h="688975">
                  <a:moveTo>
                    <a:pt x="315468" y="0"/>
                  </a:moveTo>
                  <a:lnTo>
                    <a:pt x="531876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131" y="1852676"/>
              <a:ext cx="986028" cy="904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3336" y="1839341"/>
            <a:ext cx="1007744" cy="928369"/>
            <a:chOff x="283336" y="1839341"/>
            <a:chExt cx="1007744" cy="928369"/>
          </a:xfrm>
        </p:grpSpPr>
        <p:sp>
          <p:nvSpPr>
            <p:cNvPr id="11" name="object 11"/>
            <p:cNvSpPr/>
            <p:nvPr/>
          </p:nvSpPr>
          <p:spPr>
            <a:xfrm>
              <a:off x="294131" y="1850136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80">
                  <a:moveTo>
                    <a:pt x="0" y="452627"/>
                  </a:moveTo>
                  <a:lnTo>
                    <a:pt x="2547" y="406356"/>
                  </a:lnTo>
                  <a:lnTo>
                    <a:pt x="10025" y="361420"/>
                  </a:lnTo>
                  <a:lnTo>
                    <a:pt x="22181" y="318046"/>
                  </a:lnTo>
                  <a:lnTo>
                    <a:pt x="38766" y="276463"/>
                  </a:lnTo>
                  <a:lnTo>
                    <a:pt x="59531" y="236897"/>
                  </a:lnTo>
                  <a:lnTo>
                    <a:pt x="84224" y="199578"/>
                  </a:lnTo>
                  <a:lnTo>
                    <a:pt x="112597" y="164732"/>
                  </a:lnTo>
                  <a:lnTo>
                    <a:pt x="144399" y="132587"/>
                  </a:lnTo>
                  <a:lnTo>
                    <a:pt x="179379" y="103372"/>
                  </a:lnTo>
                  <a:lnTo>
                    <a:pt x="217289" y="77313"/>
                  </a:lnTo>
                  <a:lnTo>
                    <a:pt x="257877" y="54638"/>
                  </a:lnTo>
                  <a:lnTo>
                    <a:pt x="300894" y="35575"/>
                  </a:lnTo>
                  <a:lnTo>
                    <a:pt x="346090" y="20352"/>
                  </a:lnTo>
                  <a:lnTo>
                    <a:pt x="393215" y="9197"/>
                  </a:lnTo>
                  <a:lnTo>
                    <a:pt x="442019" y="2337"/>
                  </a:lnTo>
                  <a:lnTo>
                    <a:pt x="492252" y="0"/>
                  </a:lnTo>
                  <a:lnTo>
                    <a:pt x="542752" y="2337"/>
                  </a:lnTo>
                  <a:lnTo>
                    <a:pt x="591791" y="9197"/>
                  </a:lnTo>
                  <a:lnTo>
                    <a:pt x="639119" y="20352"/>
                  </a:lnTo>
                  <a:lnTo>
                    <a:pt x="684490" y="35575"/>
                  </a:lnTo>
                  <a:lnTo>
                    <a:pt x="727655" y="54638"/>
                  </a:lnTo>
                  <a:lnTo>
                    <a:pt x="768366" y="77313"/>
                  </a:lnTo>
                  <a:lnTo>
                    <a:pt x="806377" y="103372"/>
                  </a:lnTo>
                  <a:lnTo>
                    <a:pt x="841438" y="132587"/>
                  </a:lnTo>
                  <a:lnTo>
                    <a:pt x="873302" y="164732"/>
                  </a:lnTo>
                  <a:lnTo>
                    <a:pt x="901722" y="199578"/>
                  </a:lnTo>
                  <a:lnTo>
                    <a:pt x="926450" y="236897"/>
                  </a:lnTo>
                  <a:lnTo>
                    <a:pt x="947237" y="276463"/>
                  </a:lnTo>
                  <a:lnTo>
                    <a:pt x="963836" y="318046"/>
                  </a:lnTo>
                  <a:lnTo>
                    <a:pt x="975999" y="361420"/>
                  </a:lnTo>
                  <a:lnTo>
                    <a:pt x="983479" y="406356"/>
                  </a:lnTo>
                  <a:lnTo>
                    <a:pt x="986028" y="452627"/>
                  </a:lnTo>
                  <a:lnTo>
                    <a:pt x="983479" y="499167"/>
                  </a:lnTo>
                  <a:lnTo>
                    <a:pt x="975999" y="544338"/>
                  </a:lnTo>
                  <a:lnTo>
                    <a:pt x="963836" y="587916"/>
                  </a:lnTo>
                  <a:lnTo>
                    <a:pt x="947237" y="629673"/>
                  </a:lnTo>
                  <a:lnTo>
                    <a:pt x="926450" y="669386"/>
                  </a:lnTo>
                  <a:lnTo>
                    <a:pt x="901722" y="706829"/>
                  </a:lnTo>
                  <a:lnTo>
                    <a:pt x="873302" y="741776"/>
                  </a:lnTo>
                  <a:lnTo>
                    <a:pt x="841438" y="774001"/>
                  </a:lnTo>
                  <a:lnTo>
                    <a:pt x="806377" y="803280"/>
                  </a:lnTo>
                  <a:lnTo>
                    <a:pt x="768366" y="829386"/>
                  </a:lnTo>
                  <a:lnTo>
                    <a:pt x="727655" y="852094"/>
                  </a:lnTo>
                  <a:lnTo>
                    <a:pt x="684490" y="871180"/>
                  </a:lnTo>
                  <a:lnTo>
                    <a:pt x="639119" y="886416"/>
                  </a:lnTo>
                  <a:lnTo>
                    <a:pt x="591791" y="897579"/>
                  </a:lnTo>
                  <a:lnTo>
                    <a:pt x="542752" y="904442"/>
                  </a:lnTo>
                  <a:lnTo>
                    <a:pt x="492252" y="906779"/>
                  </a:lnTo>
                  <a:lnTo>
                    <a:pt x="442019" y="904442"/>
                  </a:lnTo>
                  <a:lnTo>
                    <a:pt x="393215" y="897579"/>
                  </a:lnTo>
                  <a:lnTo>
                    <a:pt x="346090" y="886416"/>
                  </a:lnTo>
                  <a:lnTo>
                    <a:pt x="300894" y="871180"/>
                  </a:lnTo>
                  <a:lnTo>
                    <a:pt x="257877" y="852094"/>
                  </a:lnTo>
                  <a:lnTo>
                    <a:pt x="217289" y="829386"/>
                  </a:lnTo>
                  <a:lnTo>
                    <a:pt x="179379" y="803280"/>
                  </a:lnTo>
                  <a:lnTo>
                    <a:pt x="144399" y="774001"/>
                  </a:lnTo>
                  <a:lnTo>
                    <a:pt x="112597" y="741776"/>
                  </a:lnTo>
                  <a:lnTo>
                    <a:pt x="84224" y="706829"/>
                  </a:lnTo>
                  <a:lnTo>
                    <a:pt x="59531" y="669386"/>
                  </a:lnTo>
                  <a:lnTo>
                    <a:pt x="38766" y="629673"/>
                  </a:lnTo>
                  <a:lnTo>
                    <a:pt x="22181" y="587916"/>
                  </a:lnTo>
                  <a:lnTo>
                    <a:pt x="10025" y="544338"/>
                  </a:lnTo>
                  <a:lnTo>
                    <a:pt x="2547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527" y="1960118"/>
              <a:ext cx="714756" cy="6870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527" y="1958340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949"/>
                  </a:lnTo>
                  <a:lnTo>
                    <a:pt x="12770" y="253294"/>
                  </a:lnTo>
                  <a:lnTo>
                    <a:pt x="28098" y="210883"/>
                  </a:lnTo>
                  <a:lnTo>
                    <a:pt x="48824" y="171139"/>
                  </a:lnTo>
                  <a:lnTo>
                    <a:pt x="74524" y="134485"/>
                  </a:lnTo>
                  <a:lnTo>
                    <a:pt x="104775" y="101346"/>
                  </a:lnTo>
                  <a:lnTo>
                    <a:pt x="139153" y="72143"/>
                  </a:lnTo>
                  <a:lnTo>
                    <a:pt x="177235" y="47300"/>
                  </a:lnTo>
                  <a:lnTo>
                    <a:pt x="218598" y="27241"/>
                  </a:lnTo>
                  <a:lnTo>
                    <a:pt x="262819" y="12389"/>
                  </a:lnTo>
                  <a:lnTo>
                    <a:pt x="309474" y="3167"/>
                  </a:lnTo>
                  <a:lnTo>
                    <a:pt x="358140" y="0"/>
                  </a:lnTo>
                  <a:lnTo>
                    <a:pt x="406455" y="3167"/>
                  </a:lnTo>
                  <a:lnTo>
                    <a:pt x="452818" y="12389"/>
                  </a:lnTo>
                  <a:lnTo>
                    <a:pt x="496800" y="27241"/>
                  </a:lnTo>
                  <a:lnTo>
                    <a:pt x="537972" y="47300"/>
                  </a:lnTo>
                  <a:lnTo>
                    <a:pt x="575905" y="72143"/>
                  </a:lnTo>
                  <a:lnTo>
                    <a:pt x="610171" y="101346"/>
                  </a:lnTo>
                  <a:lnTo>
                    <a:pt x="640341" y="134485"/>
                  </a:lnTo>
                  <a:lnTo>
                    <a:pt x="665988" y="171139"/>
                  </a:lnTo>
                  <a:lnTo>
                    <a:pt x="686681" y="210883"/>
                  </a:lnTo>
                  <a:lnTo>
                    <a:pt x="701992" y="253294"/>
                  </a:lnTo>
                  <a:lnTo>
                    <a:pt x="711493" y="297949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1453" y="2064486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01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67205" y="1931670"/>
            <a:ext cx="3812540" cy="845819"/>
            <a:chOff x="1267205" y="1931670"/>
            <a:chExt cx="3812540" cy="845819"/>
          </a:xfrm>
        </p:grpSpPr>
        <p:sp>
          <p:nvSpPr>
            <p:cNvPr id="16" name="object 16"/>
            <p:cNvSpPr/>
            <p:nvPr/>
          </p:nvSpPr>
          <p:spPr>
            <a:xfrm>
              <a:off x="4664964" y="2269236"/>
              <a:ext cx="414527" cy="2316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0159" y="1938528"/>
              <a:ext cx="3572255" cy="6873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59046" y="2227326"/>
              <a:ext cx="208788" cy="1417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0159" y="1938528"/>
              <a:ext cx="3572510" cy="687705"/>
            </a:xfrm>
            <a:custGeom>
              <a:avLst/>
              <a:gdLst/>
              <a:ahLst/>
              <a:cxnLst/>
              <a:rect l="l" t="t" r="r" b="b"/>
              <a:pathLst>
                <a:path w="3572510" h="687705">
                  <a:moveTo>
                    <a:pt x="0" y="0"/>
                  </a:moveTo>
                  <a:lnTo>
                    <a:pt x="3572255" y="0"/>
                  </a:lnTo>
                  <a:lnTo>
                    <a:pt x="3572255" y="359664"/>
                  </a:lnTo>
                  <a:lnTo>
                    <a:pt x="3562697" y="319430"/>
                  </a:lnTo>
                  <a:lnTo>
                    <a:pt x="3536021" y="284317"/>
                  </a:lnTo>
                  <a:lnTo>
                    <a:pt x="3495226" y="256519"/>
                  </a:lnTo>
                  <a:lnTo>
                    <a:pt x="3443313" y="238231"/>
                  </a:lnTo>
                  <a:lnTo>
                    <a:pt x="3383279" y="231648"/>
                  </a:lnTo>
                  <a:lnTo>
                    <a:pt x="3323831" y="238231"/>
                  </a:lnTo>
                  <a:lnTo>
                    <a:pt x="3271991" y="256519"/>
                  </a:lnTo>
                  <a:lnTo>
                    <a:pt x="3230977" y="284317"/>
                  </a:lnTo>
                  <a:lnTo>
                    <a:pt x="3204008" y="319430"/>
                  </a:lnTo>
                  <a:lnTo>
                    <a:pt x="3194304" y="359664"/>
                  </a:lnTo>
                  <a:lnTo>
                    <a:pt x="3204008" y="399897"/>
                  </a:lnTo>
                  <a:lnTo>
                    <a:pt x="3230977" y="435010"/>
                  </a:lnTo>
                  <a:lnTo>
                    <a:pt x="3271991" y="462808"/>
                  </a:lnTo>
                  <a:lnTo>
                    <a:pt x="3323831" y="481096"/>
                  </a:lnTo>
                  <a:lnTo>
                    <a:pt x="3383279" y="487680"/>
                  </a:lnTo>
                  <a:lnTo>
                    <a:pt x="3443313" y="481096"/>
                  </a:lnTo>
                  <a:lnTo>
                    <a:pt x="3495226" y="462808"/>
                  </a:lnTo>
                  <a:lnTo>
                    <a:pt x="3536021" y="435010"/>
                  </a:lnTo>
                  <a:lnTo>
                    <a:pt x="3562697" y="399897"/>
                  </a:lnTo>
                  <a:lnTo>
                    <a:pt x="3572255" y="359664"/>
                  </a:lnTo>
                  <a:lnTo>
                    <a:pt x="3572255" y="687324"/>
                  </a:lnTo>
                  <a:lnTo>
                    <a:pt x="0" y="687324"/>
                  </a:lnTo>
                  <a:lnTo>
                    <a:pt x="0" y="679704"/>
                  </a:lnTo>
                  <a:lnTo>
                    <a:pt x="196595" y="348996"/>
                  </a:lnTo>
                  <a:lnTo>
                    <a:pt x="0" y="16764"/>
                  </a:lnTo>
                  <a:lnTo>
                    <a:pt x="0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4063" y="2446020"/>
              <a:ext cx="3590544" cy="3246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4063" y="2444496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80" y="0"/>
                  </a:moveTo>
                  <a:lnTo>
                    <a:pt x="154987" y="6146"/>
                  </a:lnTo>
                  <a:lnTo>
                    <a:pt x="203431" y="12002"/>
                  </a:lnTo>
                  <a:lnTo>
                    <a:pt x="252010" y="17572"/>
                  </a:lnTo>
                  <a:lnTo>
                    <a:pt x="300718" y="22864"/>
                  </a:lnTo>
                  <a:lnTo>
                    <a:pt x="349554" y="27883"/>
                  </a:lnTo>
                  <a:lnTo>
                    <a:pt x="398513" y="32635"/>
                  </a:lnTo>
                  <a:lnTo>
                    <a:pt x="447594" y="37128"/>
                  </a:lnTo>
                  <a:lnTo>
                    <a:pt x="496791" y="41366"/>
                  </a:lnTo>
                  <a:lnTo>
                    <a:pt x="546103" y="45357"/>
                  </a:lnTo>
                  <a:lnTo>
                    <a:pt x="595526" y="49106"/>
                  </a:lnTo>
                  <a:lnTo>
                    <a:pt x="645056" y="52621"/>
                  </a:lnTo>
                  <a:lnTo>
                    <a:pt x="694691" y="55907"/>
                  </a:lnTo>
                  <a:lnTo>
                    <a:pt x="744427" y="58970"/>
                  </a:lnTo>
                  <a:lnTo>
                    <a:pt x="794261" y="61817"/>
                  </a:lnTo>
                  <a:lnTo>
                    <a:pt x="844189" y="64454"/>
                  </a:lnTo>
                  <a:lnTo>
                    <a:pt x="894209" y="66887"/>
                  </a:lnTo>
                  <a:lnTo>
                    <a:pt x="944317" y="69122"/>
                  </a:lnTo>
                  <a:lnTo>
                    <a:pt x="994510" y="71167"/>
                  </a:lnTo>
                  <a:lnTo>
                    <a:pt x="1044784" y="73026"/>
                  </a:lnTo>
                  <a:lnTo>
                    <a:pt x="1095136" y="74707"/>
                  </a:lnTo>
                  <a:lnTo>
                    <a:pt x="1145564" y="76215"/>
                  </a:lnTo>
                  <a:lnTo>
                    <a:pt x="1196063" y="77557"/>
                  </a:lnTo>
                  <a:lnTo>
                    <a:pt x="1246631" y="78739"/>
                  </a:lnTo>
                  <a:lnTo>
                    <a:pt x="1297265" y="79768"/>
                  </a:lnTo>
                  <a:lnTo>
                    <a:pt x="1347960" y="80649"/>
                  </a:lnTo>
                  <a:lnTo>
                    <a:pt x="1398714" y="81389"/>
                  </a:lnTo>
                  <a:lnTo>
                    <a:pt x="1449524" y="81995"/>
                  </a:lnTo>
                  <a:lnTo>
                    <a:pt x="1500386" y="82471"/>
                  </a:lnTo>
                  <a:lnTo>
                    <a:pt x="1551297" y="82825"/>
                  </a:lnTo>
                  <a:lnTo>
                    <a:pt x="1602254" y="83064"/>
                  </a:lnTo>
                  <a:lnTo>
                    <a:pt x="1653253" y="83192"/>
                  </a:lnTo>
                  <a:lnTo>
                    <a:pt x="1704291" y="83217"/>
                  </a:lnTo>
                  <a:lnTo>
                    <a:pt x="1755366" y="83144"/>
                  </a:lnTo>
                  <a:lnTo>
                    <a:pt x="1806473" y="82981"/>
                  </a:lnTo>
                  <a:lnTo>
                    <a:pt x="1857610" y="82733"/>
                  </a:lnTo>
                  <a:lnTo>
                    <a:pt x="1908773" y="82406"/>
                  </a:lnTo>
                  <a:lnTo>
                    <a:pt x="1959959" y="82007"/>
                  </a:lnTo>
                  <a:lnTo>
                    <a:pt x="2011164" y="81542"/>
                  </a:lnTo>
                  <a:lnTo>
                    <a:pt x="2062386" y="81018"/>
                  </a:lnTo>
                  <a:lnTo>
                    <a:pt x="2113621" y="80439"/>
                  </a:lnTo>
                  <a:lnTo>
                    <a:pt x="2164867" y="79814"/>
                  </a:lnTo>
                  <a:lnTo>
                    <a:pt x="2216118" y="79148"/>
                  </a:lnTo>
                  <a:lnTo>
                    <a:pt x="2267374" y="78447"/>
                  </a:lnTo>
                  <a:lnTo>
                    <a:pt x="2318629" y="77718"/>
                  </a:lnTo>
                  <a:lnTo>
                    <a:pt x="2369882" y="76967"/>
                  </a:lnTo>
                  <a:lnTo>
                    <a:pt x="2421127" y="76199"/>
                  </a:lnTo>
                  <a:lnTo>
                    <a:pt x="2472364" y="75423"/>
                  </a:lnTo>
                  <a:lnTo>
                    <a:pt x="2523587" y="74643"/>
                  </a:lnTo>
                  <a:lnTo>
                    <a:pt x="2574795" y="73865"/>
                  </a:lnTo>
                  <a:lnTo>
                    <a:pt x="2625983" y="73097"/>
                  </a:lnTo>
                  <a:lnTo>
                    <a:pt x="2677148" y="72345"/>
                  </a:lnTo>
                  <a:lnTo>
                    <a:pt x="2728288" y="71614"/>
                  </a:lnTo>
                  <a:lnTo>
                    <a:pt x="2779398" y="70911"/>
                  </a:lnTo>
                  <a:lnTo>
                    <a:pt x="2830476" y="70242"/>
                  </a:lnTo>
                  <a:lnTo>
                    <a:pt x="2881519" y="69614"/>
                  </a:lnTo>
                  <a:lnTo>
                    <a:pt x="2932522" y="69033"/>
                  </a:lnTo>
                  <a:lnTo>
                    <a:pt x="2983483" y="68504"/>
                  </a:lnTo>
                  <a:lnTo>
                    <a:pt x="3034399" y="68035"/>
                  </a:lnTo>
                  <a:lnTo>
                    <a:pt x="3085266" y="67632"/>
                  </a:lnTo>
                  <a:lnTo>
                    <a:pt x="3136081" y="67300"/>
                  </a:lnTo>
                  <a:lnTo>
                    <a:pt x="3186841" y="67046"/>
                  </a:lnTo>
                  <a:lnTo>
                    <a:pt x="3237543" y="66877"/>
                  </a:lnTo>
                  <a:lnTo>
                    <a:pt x="3288183" y="66798"/>
                  </a:lnTo>
                  <a:lnTo>
                    <a:pt x="3338758" y="66817"/>
                  </a:lnTo>
                  <a:lnTo>
                    <a:pt x="3389264" y="66938"/>
                  </a:lnTo>
                  <a:lnTo>
                    <a:pt x="3439699" y="67168"/>
                  </a:lnTo>
                  <a:lnTo>
                    <a:pt x="3490060" y="67515"/>
                  </a:lnTo>
                  <a:lnTo>
                    <a:pt x="3540342" y="67983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659"/>
                  </a:lnTo>
                  <a:lnTo>
                    <a:pt x="50482" y="86677"/>
                  </a:lnTo>
                  <a:lnTo>
                    <a:pt x="78224" y="41552"/>
                  </a:lnTo>
                  <a:lnTo>
                    <a:pt x="106680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00555" y="2029968"/>
              <a:ext cx="3185160" cy="4160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0391" y="2087880"/>
              <a:ext cx="419100" cy="2773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66572" y="2840608"/>
            <a:ext cx="1211580" cy="928369"/>
            <a:chOff x="266572" y="2840608"/>
            <a:chExt cx="1211580" cy="928369"/>
          </a:xfrm>
        </p:grpSpPr>
        <p:sp>
          <p:nvSpPr>
            <p:cNvPr id="25" name="object 25"/>
            <p:cNvSpPr/>
            <p:nvPr/>
          </p:nvSpPr>
          <p:spPr>
            <a:xfrm>
              <a:off x="940307" y="2943097"/>
              <a:ext cx="530352" cy="6870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0307" y="2941319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3"/>
                  </a:lnTo>
                  <a:lnTo>
                    <a:pt x="315468" y="688848"/>
                  </a:lnTo>
                  <a:lnTo>
                    <a:pt x="0" y="557783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7367" y="2853943"/>
              <a:ext cx="987552" cy="9042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7367" y="2851403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287" y="2962909"/>
              <a:ext cx="714756" cy="68707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9287" y="2961131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7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3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7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6217" y="3067297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02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39647" y="2935858"/>
            <a:ext cx="3814445" cy="843280"/>
            <a:chOff x="1239647" y="2935858"/>
            <a:chExt cx="3814445" cy="843280"/>
          </a:xfrm>
        </p:grpSpPr>
        <p:sp>
          <p:nvSpPr>
            <p:cNvPr id="33" name="object 33"/>
            <p:cNvSpPr/>
            <p:nvPr/>
          </p:nvSpPr>
          <p:spPr>
            <a:xfrm>
              <a:off x="4640580" y="3262883"/>
              <a:ext cx="413003" cy="23164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63396" y="2942843"/>
              <a:ext cx="3573779" cy="6522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45330" y="3216401"/>
              <a:ext cx="207264" cy="1356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63396" y="2942843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2946"/>
                  </a:lnTo>
                  <a:lnTo>
                    <a:pt x="3537545" y="269491"/>
                  </a:lnTo>
                  <a:lnTo>
                    <a:pt x="3496750" y="243059"/>
                  </a:lnTo>
                  <a:lnTo>
                    <a:pt x="3444837" y="225698"/>
                  </a:lnTo>
                  <a:lnTo>
                    <a:pt x="3384804" y="219455"/>
                  </a:lnTo>
                  <a:lnTo>
                    <a:pt x="3325355" y="225698"/>
                  </a:lnTo>
                  <a:lnTo>
                    <a:pt x="3273515" y="243059"/>
                  </a:lnTo>
                  <a:lnTo>
                    <a:pt x="3232501" y="269491"/>
                  </a:lnTo>
                  <a:lnTo>
                    <a:pt x="3205532" y="302946"/>
                  </a:lnTo>
                  <a:lnTo>
                    <a:pt x="3195828" y="341375"/>
                  </a:lnTo>
                  <a:lnTo>
                    <a:pt x="3205532" y="379805"/>
                  </a:lnTo>
                  <a:lnTo>
                    <a:pt x="3232501" y="413260"/>
                  </a:lnTo>
                  <a:lnTo>
                    <a:pt x="3273515" y="439692"/>
                  </a:lnTo>
                  <a:lnTo>
                    <a:pt x="3325355" y="457053"/>
                  </a:lnTo>
                  <a:lnTo>
                    <a:pt x="3384804" y="463295"/>
                  </a:lnTo>
                  <a:lnTo>
                    <a:pt x="3444837" y="457053"/>
                  </a:lnTo>
                  <a:lnTo>
                    <a:pt x="3496750" y="439692"/>
                  </a:lnTo>
                  <a:lnTo>
                    <a:pt x="3537545" y="413260"/>
                  </a:lnTo>
                  <a:lnTo>
                    <a:pt x="3564221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46632" y="3447287"/>
              <a:ext cx="3590544" cy="3246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46632" y="3445763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80" y="0"/>
                  </a:moveTo>
                  <a:lnTo>
                    <a:pt x="154987" y="6146"/>
                  </a:lnTo>
                  <a:lnTo>
                    <a:pt x="203431" y="12002"/>
                  </a:lnTo>
                  <a:lnTo>
                    <a:pt x="252010" y="17572"/>
                  </a:lnTo>
                  <a:lnTo>
                    <a:pt x="300718" y="22864"/>
                  </a:lnTo>
                  <a:lnTo>
                    <a:pt x="349554" y="27883"/>
                  </a:lnTo>
                  <a:lnTo>
                    <a:pt x="398513" y="32635"/>
                  </a:lnTo>
                  <a:lnTo>
                    <a:pt x="447594" y="37128"/>
                  </a:lnTo>
                  <a:lnTo>
                    <a:pt x="496791" y="41366"/>
                  </a:lnTo>
                  <a:lnTo>
                    <a:pt x="546103" y="45357"/>
                  </a:lnTo>
                  <a:lnTo>
                    <a:pt x="595526" y="49106"/>
                  </a:lnTo>
                  <a:lnTo>
                    <a:pt x="645056" y="52621"/>
                  </a:lnTo>
                  <a:lnTo>
                    <a:pt x="694691" y="55907"/>
                  </a:lnTo>
                  <a:lnTo>
                    <a:pt x="744427" y="58970"/>
                  </a:lnTo>
                  <a:lnTo>
                    <a:pt x="794261" y="61817"/>
                  </a:lnTo>
                  <a:lnTo>
                    <a:pt x="844189" y="64454"/>
                  </a:lnTo>
                  <a:lnTo>
                    <a:pt x="894209" y="66887"/>
                  </a:lnTo>
                  <a:lnTo>
                    <a:pt x="944317" y="69122"/>
                  </a:lnTo>
                  <a:lnTo>
                    <a:pt x="994510" y="71167"/>
                  </a:lnTo>
                  <a:lnTo>
                    <a:pt x="1044784" y="73026"/>
                  </a:lnTo>
                  <a:lnTo>
                    <a:pt x="1095136" y="74707"/>
                  </a:lnTo>
                  <a:lnTo>
                    <a:pt x="1145564" y="76215"/>
                  </a:lnTo>
                  <a:lnTo>
                    <a:pt x="1196063" y="77557"/>
                  </a:lnTo>
                  <a:lnTo>
                    <a:pt x="1246631" y="78739"/>
                  </a:lnTo>
                  <a:lnTo>
                    <a:pt x="1297265" y="79768"/>
                  </a:lnTo>
                  <a:lnTo>
                    <a:pt x="1347960" y="80649"/>
                  </a:lnTo>
                  <a:lnTo>
                    <a:pt x="1398714" y="81389"/>
                  </a:lnTo>
                  <a:lnTo>
                    <a:pt x="1449524" y="81995"/>
                  </a:lnTo>
                  <a:lnTo>
                    <a:pt x="1500386" y="82471"/>
                  </a:lnTo>
                  <a:lnTo>
                    <a:pt x="1551297" y="82825"/>
                  </a:lnTo>
                  <a:lnTo>
                    <a:pt x="1602254" y="83064"/>
                  </a:lnTo>
                  <a:lnTo>
                    <a:pt x="1653253" y="83192"/>
                  </a:lnTo>
                  <a:lnTo>
                    <a:pt x="1704291" y="83217"/>
                  </a:lnTo>
                  <a:lnTo>
                    <a:pt x="1755366" y="83144"/>
                  </a:lnTo>
                  <a:lnTo>
                    <a:pt x="1806473" y="82981"/>
                  </a:lnTo>
                  <a:lnTo>
                    <a:pt x="1857610" y="82733"/>
                  </a:lnTo>
                  <a:lnTo>
                    <a:pt x="1908773" y="82406"/>
                  </a:lnTo>
                  <a:lnTo>
                    <a:pt x="1959959" y="82007"/>
                  </a:lnTo>
                  <a:lnTo>
                    <a:pt x="2011164" y="81542"/>
                  </a:lnTo>
                  <a:lnTo>
                    <a:pt x="2062386" y="81018"/>
                  </a:lnTo>
                  <a:lnTo>
                    <a:pt x="2113621" y="80439"/>
                  </a:lnTo>
                  <a:lnTo>
                    <a:pt x="2164867" y="79814"/>
                  </a:lnTo>
                  <a:lnTo>
                    <a:pt x="2216118" y="79148"/>
                  </a:lnTo>
                  <a:lnTo>
                    <a:pt x="2267374" y="78447"/>
                  </a:lnTo>
                  <a:lnTo>
                    <a:pt x="2318629" y="77718"/>
                  </a:lnTo>
                  <a:lnTo>
                    <a:pt x="2369882" y="76967"/>
                  </a:lnTo>
                  <a:lnTo>
                    <a:pt x="2421127" y="76199"/>
                  </a:lnTo>
                  <a:lnTo>
                    <a:pt x="2472364" y="75423"/>
                  </a:lnTo>
                  <a:lnTo>
                    <a:pt x="2523587" y="74643"/>
                  </a:lnTo>
                  <a:lnTo>
                    <a:pt x="2574795" y="73865"/>
                  </a:lnTo>
                  <a:lnTo>
                    <a:pt x="2625983" y="73097"/>
                  </a:lnTo>
                  <a:lnTo>
                    <a:pt x="2677148" y="72345"/>
                  </a:lnTo>
                  <a:lnTo>
                    <a:pt x="2728288" y="71614"/>
                  </a:lnTo>
                  <a:lnTo>
                    <a:pt x="2779398" y="70911"/>
                  </a:lnTo>
                  <a:lnTo>
                    <a:pt x="2830476" y="70242"/>
                  </a:lnTo>
                  <a:lnTo>
                    <a:pt x="2881519" y="69614"/>
                  </a:lnTo>
                  <a:lnTo>
                    <a:pt x="2932522" y="69033"/>
                  </a:lnTo>
                  <a:lnTo>
                    <a:pt x="2983483" y="68504"/>
                  </a:lnTo>
                  <a:lnTo>
                    <a:pt x="3034399" y="68035"/>
                  </a:lnTo>
                  <a:lnTo>
                    <a:pt x="3085266" y="67632"/>
                  </a:lnTo>
                  <a:lnTo>
                    <a:pt x="3136081" y="67300"/>
                  </a:lnTo>
                  <a:lnTo>
                    <a:pt x="3186841" y="67046"/>
                  </a:lnTo>
                  <a:lnTo>
                    <a:pt x="3237543" y="66877"/>
                  </a:lnTo>
                  <a:lnTo>
                    <a:pt x="3288183" y="66798"/>
                  </a:lnTo>
                  <a:lnTo>
                    <a:pt x="3338758" y="66817"/>
                  </a:lnTo>
                  <a:lnTo>
                    <a:pt x="3389264" y="66938"/>
                  </a:lnTo>
                  <a:lnTo>
                    <a:pt x="3439699" y="67168"/>
                  </a:lnTo>
                  <a:lnTo>
                    <a:pt x="3490060" y="67515"/>
                  </a:lnTo>
                  <a:lnTo>
                    <a:pt x="3540342" y="67983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016"/>
                  </a:lnTo>
                  <a:lnTo>
                    <a:pt x="50482" y="86105"/>
                  </a:lnTo>
                  <a:lnTo>
                    <a:pt x="78224" y="41338"/>
                  </a:lnTo>
                  <a:lnTo>
                    <a:pt x="106680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34483" y="3081527"/>
              <a:ext cx="419099" cy="25908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537223" y="2967311"/>
            <a:ext cx="285369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0" marR="5080" indent="-1066800">
              <a:lnSpc>
                <a:spcPct val="11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1400" b="1" spc="50" dirty="0">
                <a:solidFill>
                  <a:srgbClr val="0000E6"/>
                </a:solidFill>
                <a:latin typeface="Times New Roman"/>
                <a:cs typeface="Times New Roman"/>
              </a:rPr>
              <a:t>ĐỐI </a:t>
            </a:r>
            <a:r>
              <a:rPr sz="1400" b="1" spc="75" dirty="0">
                <a:solidFill>
                  <a:srgbClr val="0000E6"/>
                </a:solidFill>
                <a:latin typeface="Times New Roman"/>
                <a:cs typeface="Times New Roman"/>
              </a:rPr>
              <a:t>TƯỢNG </a:t>
            </a:r>
            <a:r>
              <a:rPr sz="140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THAO</a:t>
            </a:r>
            <a:r>
              <a:rPr sz="1400" b="1" spc="-17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110" dirty="0">
                <a:solidFill>
                  <a:srgbClr val="0000E6"/>
                </a:solidFill>
                <a:latin typeface="Times New Roman"/>
                <a:cs typeface="Times New Roman"/>
              </a:rPr>
              <a:t>TÁC </a:t>
            </a:r>
            <a:r>
              <a:rPr sz="1400" b="1" spc="45" dirty="0">
                <a:solidFill>
                  <a:srgbClr val="0000E6"/>
                </a:solidFill>
                <a:latin typeface="Times New Roman"/>
                <a:cs typeface="Times New Roman"/>
              </a:rPr>
              <a:t>VỚI  </a:t>
            </a:r>
            <a:r>
              <a:rPr sz="140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CƠ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66572" y="3819016"/>
            <a:ext cx="1211580" cy="928369"/>
            <a:chOff x="266572" y="3819016"/>
            <a:chExt cx="1211580" cy="928369"/>
          </a:xfrm>
        </p:grpSpPr>
        <p:sp>
          <p:nvSpPr>
            <p:cNvPr id="42" name="object 42"/>
            <p:cNvSpPr/>
            <p:nvPr/>
          </p:nvSpPr>
          <p:spPr>
            <a:xfrm>
              <a:off x="940307" y="3921505"/>
              <a:ext cx="530352" cy="6870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0307" y="3919727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7367" y="3832351"/>
              <a:ext cx="987552" cy="90423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7367" y="3829811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9287" y="3941317"/>
              <a:ext cx="714756" cy="68707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287" y="3939539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7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3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7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86217" y="4045729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03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48791" y="3924934"/>
            <a:ext cx="3814445" cy="843280"/>
            <a:chOff x="1248791" y="3924934"/>
            <a:chExt cx="3814445" cy="843280"/>
          </a:xfrm>
        </p:grpSpPr>
        <p:sp>
          <p:nvSpPr>
            <p:cNvPr id="50" name="object 50"/>
            <p:cNvSpPr/>
            <p:nvPr/>
          </p:nvSpPr>
          <p:spPr>
            <a:xfrm>
              <a:off x="4649724" y="4251959"/>
              <a:ext cx="413003" cy="2316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74064" y="3931919"/>
              <a:ext cx="3573779" cy="65379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54474" y="4207001"/>
              <a:ext cx="207264" cy="1341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74064" y="3931919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3105"/>
                  </a:lnTo>
                  <a:lnTo>
                    <a:pt x="3537106" y="270028"/>
                  </a:lnTo>
                  <a:lnTo>
                    <a:pt x="3496092" y="244047"/>
                  </a:lnTo>
                  <a:lnTo>
                    <a:pt x="3444252" y="227063"/>
                  </a:lnTo>
                  <a:lnTo>
                    <a:pt x="3384804" y="220979"/>
                  </a:lnTo>
                  <a:lnTo>
                    <a:pt x="3324770" y="227063"/>
                  </a:lnTo>
                  <a:lnTo>
                    <a:pt x="3272857" y="244047"/>
                  </a:lnTo>
                  <a:lnTo>
                    <a:pt x="3232062" y="270028"/>
                  </a:lnTo>
                  <a:lnTo>
                    <a:pt x="3205386" y="303105"/>
                  </a:lnTo>
                  <a:lnTo>
                    <a:pt x="3195828" y="341375"/>
                  </a:lnTo>
                  <a:lnTo>
                    <a:pt x="3205386" y="380390"/>
                  </a:lnTo>
                  <a:lnTo>
                    <a:pt x="3232062" y="413918"/>
                  </a:lnTo>
                  <a:lnTo>
                    <a:pt x="3272857" y="440131"/>
                  </a:lnTo>
                  <a:lnTo>
                    <a:pt x="3324770" y="457199"/>
                  </a:lnTo>
                  <a:lnTo>
                    <a:pt x="3384804" y="463295"/>
                  </a:lnTo>
                  <a:lnTo>
                    <a:pt x="3444252" y="457199"/>
                  </a:lnTo>
                  <a:lnTo>
                    <a:pt x="3496092" y="440131"/>
                  </a:lnTo>
                  <a:lnTo>
                    <a:pt x="3537106" y="413918"/>
                  </a:lnTo>
                  <a:lnTo>
                    <a:pt x="3564075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55776" y="4436363"/>
              <a:ext cx="3592067" cy="32461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5776" y="4434839"/>
              <a:ext cx="3592195" cy="326390"/>
            </a:xfrm>
            <a:custGeom>
              <a:avLst/>
              <a:gdLst/>
              <a:ahLst/>
              <a:cxnLst/>
              <a:rect l="l" t="t" r="r" b="b"/>
              <a:pathLst>
                <a:path w="3592195" h="326389">
                  <a:moveTo>
                    <a:pt x="106680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4" y="32998"/>
                  </a:lnTo>
                  <a:lnTo>
                    <a:pt x="447595" y="37544"/>
                  </a:lnTo>
                  <a:lnTo>
                    <a:pt x="496794" y="41835"/>
                  </a:lnTo>
                  <a:lnTo>
                    <a:pt x="546107" y="45875"/>
                  </a:lnTo>
                  <a:lnTo>
                    <a:pt x="595531" y="49673"/>
                  </a:lnTo>
                  <a:lnTo>
                    <a:pt x="645063" y="53234"/>
                  </a:lnTo>
                  <a:lnTo>
                    <a:pt x="694699" y="56563"/>
                  </a:lnTo>
                  <a:lnTo>
                    <a:pt x="744437" y="59669"/>
                  </a:lnTo>
                  <a:lnTo>
                    <a:pt x="794274" y="62556"/>
                  </a:lnTo>
                  <a:lnTo>
                    <a:pt x="844205" y="65231"/>
                  </a:lnTo>
                  <a:lnTo>
                    <a:pt x="894228" y="67701"/>
                  </a:lnTo>
                  <a:lnTo>
                    <a:pt x="944340" y="69971"/>
                  </a:lnTo>
                  <a:lnTo>
                    <a:pt x="994537" y="72048"/>
                  </a:lnTo>
                  <a:lnTo>
                    <a:pt x="1044816" y="73938"/>
                  </a:lnTo>
                  <a:lnTo>
                    <a:pt x="1095173" y="75648"/>
                  </a:lnTo>
                  <a:lnTo>
                    <a:pt x="1145607" y="77183"/>
                  </a:lnTo>
                  <a:lnTo>
                    <a:pt x="1196113" y="78550"/>
                  </a:lnTo>
                  <a:lnTo>
                    <a:pt x="1246688" y="79755"/>
                  </a:lnTo>
                  <a:lnTo>
                    <a:pt x="1297329" y="80805"/>
                  </a:lnTo>
                  <a:lnTo>
                    <a:pt x="1348033" y="81706"/>
                  </a:lnTo>
                  <a:lnTo>
                    <a:pt x="1398796" y="82463"/>
                  </a:lnTo>
                  <a:lnTo>
                    <a:pt x="1449615" y="83083"/>
                  </a:lnTo>
                  <a:lnTo>
                    <a:pt x="1500488" y="83574"/>
                  </a:lnTo>
                  <a:lnTo>
                    <a:pt x="1551410" y="83939"/>
                  </a:lnTo>
                  <a:lnTo>
                    <a:pt x="1602379" y="84187"/>
                  </a:lnTo>
                  <a:lnTo>
                    <a:pt x="1653391" y="84323"/>
                  </a:lnTo>
                  <a:lnTo>
                    <a:pt x="1704443" y="84354"/>
                  </a:lnTo>
                  <a:lnTo>
                    <a:pt x="1755533" y="84285"/>
                  </a:lnTo>
                  <a:lnTo>
                    <a:pt x="1806655" y="84124"/>
                  </a:lnTo>
                  <a:lnTo>
                    <a:pt x="1857809" y="83875"/>
                  </a:lnTo>
                  <a:lnTo>
                    <a:pt x="1908989" y="83547"/>
                  </a:lnTo>
                  <a:lnTo>
                    <a:pt x="1960194" y="83144"/>
                  </a:lnTo>
                  <a:lnTo>
                    <a:pt x="2011419" y="82673"/>
                  </a:lnTo>
                  <a:lnTo>
                    <a:pt x="2062661" y="82141"/>
                  </a:lnTo>
                  <a:lnTo>
                    <a:pt x="2113918" y="81553"/>
                  </a:lnTo>
                  <a:lnTo>
                    <a:pt x="2165186" y="80917"/>
                  </a:lnTo>
                  <a:lnTo>
                    <a:pt x="2216462" y="80237"/>
                  </a:lnTo>
                  <a:lnTo>
                    <a:pt x="2267743" y="79521"/>
                  </a:lnTo>
                  <a:lnTo>
                    <a:pt x="2319024" y="78774"/>
                  </a:lnTo>
                  <a:lnTo>
                    <a:pt x="2370304" y="78004"/>
                  </a:lnTo>
                  <a:lnTo>
                    <a:pt x="2421579" y="77215"/>
                  </a:lnTo>
                  <a:lnTo>
                    <a:pt x="2472846" y="76416"/>
                  </a:lnTo>
                  <a:lnTo>
                    <a:pt x="2524100" y="75611"/>
                  </a:lnTo>
                  <a:lnTo>
                    <a:pt x="2575341" y="74806"/>
                  </a:lnTo>
                  <a:lnTo>
                    <a:pt x="2626563" y="74010"/>
                  </a:lnTo>
                  <a:lnTo>
                    <a:pt x="2677764" y="73226"/>
                  </a:lnTo>
                  <a:lnTo>
                    <a:pt x="2728940" y="72463"/>
                  </a:lnTo>
                  <a:lnTo>
                    <a:pt x="2780089" y="71725"/>
                  </a:lnTo>
                  <a:lnTo>
                    <a:pt x="2831207" y="71020"/>
                  </a:lnTo>
                  <a:lnTo>
                    <a:pt x="2882290" y="70354"/>
                  </a:lnTo>
                  <a:lnTo>
                    <a:pt x="2933337" y="69732"/>
                  </a:lnTo>
                  <a:lnTo>
                    <a:pt x="2984342" y="69161"/>
                  </a:lnTo>
                  <a:lnTo>
                    <a:pt x="3035304" y="68648"/>
                  </a:lnTo>
                  <a:lnTo>
                    <a:pt x="3086219" y="68198"/>
                  </a:lnTo>
                  <a:lnTo>
                    <a:pt x="3137083" y="67819"/>
                  </a:lnTo>
                  <a:lnTo>
                    <a:pt x="3187894" y="67515"/>
                  </a:lnTo>
                  <a:lnTo>
                    <a:pt x="3238649" y="67294"/>
                  </a:lnTo>
                  <a:lnTo>
                    <a:pt x="3289343" y="67161"/>
                  </a:lnTo>
                  <a:lnTo>
                    <a:pt x="3339974" y="67124"/>
                  </a:lnTo>
                  <a:lnTo>
                    <a:pt x="3390538" y="67187"/>
                  </a:lnTo>
                  <a:lnTo>
                    <a:pt x="3441033" y="67359"/>
                  </a:lnTo>
                  <a:lnTo>
                    <a:pt x="3491455" y="67643"/>
                  </a:lnTo>
                  <a:lnTo>
                    <a:pt x="3541801" y="68048"/>
                  </a:lnTo>
                  <a:lnTo>
                    <a:pt x="3592068" y="68580"/>
                  </a:lnTo>
                  <a:lnTo>
                    <a:pt x="3592068" y="326136"/>
                  </a:lnTo>
                  <a:lnTo>
                    <a:pt x="3544356" y="315316"/>
                  </a:lnTo>
                  <a:lnTo>
                    <a:pt x="3495852" y="305275"/>
                  </a:lnTo>
                  <a:lnTo>
                    <a:pt x="3446589" y="295992"/>
                  </a:lnTo>
                  <a:lnTo>
                    <a:pt x="3396599" y="287443"/>
                  </a:lnTo>
                  <a:lnTo>
                    <a:pt x="3345914" y="279607"/>
                  </a:lnTo>
                  <a:lnTo>
                    <a:pt x="3294567" y="272461"/>
                  </a:lnTo>
                  <a:lnTo>
                    <a:pt x="3242589" y="265984"/>
                  </a:lnTo>
                  <a:lnTo>
                    <a:pt x="3190014" y="260152"/>
                  </a:lnTo>
                  <a:lnTo>
                    <a:pt x="3136873" y="254944"/>
                  </a:lnTo>
                  <a:lnTo>
                    <a:pt x="3083199" y="250337"/>
                  </a:lnTo>
                  <a:lnTo>
                    <a:pt x="3029024" y="246310"/>
                  </a:lnTo>
                  <a:lnTo>
                    <a:pt x="2974381" y="242840"/>
                  </a:lnTo>
                  <a:lnTo>
                    <a:pt x="2919301" y="239904"/>
                  </a:lnTo>
                  <a:lnTo>
                    <a:pt x="2863818" y="237481"/>
                  </a:lnTo>
                  <a:lnTo>
                    <a:pt x="2807963" y="235549"/>
                  </a:lnTo>
                  <a:lnTo>
                    <a:pt x="2751770" y="234085"/>
                  </a:lnTo>
                  <a:lnTo>
                    <a:pt x="2695269" y="233066"/>
                  </a:lnTo>
                  <a:lnTo>
                    <a:pt x="2638494" y="232472"/>
                  </a:lnTo>
                  <a:lnTo>
                    <a:pt x="2581477" y="232279"/>
                  </a:lnTo>
                  <a:lnTo>
                    <a:pt x="2524251" y="232465"/>
                  </a:lnTo>
                  <a:lnTo>
                    <a:pt x="2466846" y="233008"/>
                  </a:lnTo>
                  <a:lnTo>
                    <a:pt x="2409297" y="233886"/>
                  </a:lnTo>
                  <a:lnTo>
                    <a:pt x="2351635" y="235077"/>
                  </a:lnTo>
                  <a:lnTo>
                    <a:pt x="2293893" y="236558"/>
                  </a:lnTo>
                  <a:lnTo>
                    <a:pt x="2236103" y="238308"/>
                  </a:lnTo>
                  <a:lnTo>
                    <a:pt x="2178297" y="240303"/>
                  </a:lnTo>
                  <a:lnTo>
                    <a:pt x="2120507" y="242523"/>
                  </a:lnTo>
                  <a:lnTo>
                    <a:pt x="2062767" y="244944"/>
                  </a:lnTo>
                  <a:lnTo>
                    <a:pt x="2005107" y="247544"/>
                  </a:lnTo>
                  <a:lnTo>
                    <a:pt x="1947562" y="250301"/>
                  </a:lnTo>
                  <a:lnTo>
                    <a:pt x="1890162" y="253194"/>
                  </a:lnTo>
                  <a:lnTo>
                    <a:pt x="1832941" y="256199"/>
                  </a:lnTo>
                  <a:lnTo>
                    <a:pt x="1775930" y="259294"/>
                  </a:lnTo>
                  <a:lnTo>
                    <a:pt x="1719163" y="262458"/>
                  </a:lnTo>
                  <a:lnTo>
                    <a:pt x="1662670" y="265668"/>
                  </a:lnTo>
                  <a:lnTo>
                    <a:pt x="1606486" y="268901"/>
                  </a:lnTo>
                  <a:lnTo>
                    <a:pt x="1550641" y="272137"/>
                  </a:lnTo>
                  <a:lnTo>
                    <a:pt x="1495169" y="275351"/>
                  </a:lnTo>
                  <a:lnTo>
                    <a:pt x="1440101" y="278523"/>
                  </a:lnTo>
                  <a:lnTo>
                    <a:pt x="1385471" y="281630"/>
                  </a:lnTo>
                  <a:lnTo>
                    <a:pt x="1331310" y="284650"/>
                  </a:lnTo>
                  <a:lnTo>
                    <a:pt x="1277650" y="287560"/>
                  </a:lnTo>
                  <a:lnTo>
                    <a:pt x="1224525" y="290339"/>
                  </a:lnTo>
                  <a:lnTo>
                    <a:pt x="1171966" y="292963"/>
                  </a:lnTo>
                  <a:lnTo>
                    <a:pt x="1120005" y="295412"/>
                  </a:lnTo>
                  <a:lnTo>
                    <a:pt x="1068676" y="297662"/>
                  </a:lnTo>
                  <a:lnTo>
                    <a:pt x="1018010" y="299692"/>
                  </a:lnTo>
                  <a:lnTo>
                    <a:pt x="968040" y="301478"/>
                  </a:lnTo>
                  <a:lnTo>
                    <a:pt x="918798" y="303000"/>
                  </a:lnTo>
                  <a:lnTo>
                    <a:pt x="870316" y="304235"/>
                  </a:lnTo>
                  <a:lnTo>
                    <a:pt x="822627" y="305160"/>
                  </a:lnTo>
                  <a:lnTo>
                    <a:pt x="775764" y="305754"/>
                  </a:lnTo>
                  <a:lnTo>
                    <a:pt x="729757" y="305994"/>
                  </a:lnTo>
                  <a:lnTo>
                    <a:pt x="684641" y="305858"/>
                  </a:lnTo>
                  <a:lnTo>
                    <a:pt x="640446" y="305323"/>
                  </a:lnTo>
                  <a:lnTo>
                    <a:pt x="597206" y="304368"/>
                  </a:lnTo>
                  <a:lnTo>
                    <a:pt x="554953" y="302971"/>
                  </a:lnTo>
                  <a:lnTo>
                    <a:pt x="513719" y="301108"/>
                  </a:lnTo>
                  <a:lnTo>
                    <a:pt x="473536" y="298758"/>
                  </a:lnTo>
                  <a:lnTo>
                    <a:pt x="434437" y="295899"/>
                  </a:lnTo>
                  <a:lnTo>
                    <a:pt x="396454" y="292509"/>
                  </a:lnTo>
                  <a:lnTo>
                    <a:pt x="323966" y="284044"/>
                  </a:lnTo>
                  <a:lnTo>
                    <a:pt x="256331" y="273186"/>
                  </a:lnTo>
                  <a:lnTo>
                    <a:pt x="193807" y="259758"/>
                  </a:lnTo>
                  <a:lnTo>
                    <a:pt x="136654" y="243581"/>
                  </a:lnTo>
                  <a:lnTo>
                    <a:pt x="85129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43627" y="4070603"/>
              <a:ext cx="41910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782572" y="4096052"/>
            <a:ext cx="24752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5" dirty="0">
                <a:solidFill>
                  <a:srgbClr val="0000E6"/>
                </a:solidFill>
                <a:latin typeface="Times New Roman"/>
                <a:cs typeface="Times New Roman"/>
              </a:rPr>
              <a:t>TẠO, </a:t>
            </a:r>
            <a:r>
              <a:rPr sz="14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TRÌNH </a:t>
            </a:r>
            <a:r>
              <a:rPr sz="1400" b="1" spc="-120" dirty="0">
                <a:solidFill>
                  <a:srgbClr val="0000E6"/>
                </a:solidFill>
                <a:latin typeface="Times New Roman"/>
                <a:cs typeface="Times New Roman"/>
              </a:rPr>
              <a:t>BÀY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r>
              <a:rPr sz="140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TÍNH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75716" y="4785233"/>
            <a:ext cx="1211580" cy="928369"/>
            <a:chOff x="275716" y="4785233"/>
            <a:chExt cx="1211580" cy="928369"/>
          </a:xfrm>
        </p:grpSpPr>
        <p:sp>
          <p:nvSpPr>
            <p:cNvPr id="59" name="object 59"/>
            <p:cNvSpPr/>
            <p:nvPr/>
          </p:nvSpPr>
          <p:spPr>
            <a:xfrm>
              <a:off x="949451" y="4887722"/>
              <a:ext cx="530352" cy="68706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9451" y="4885944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3" y="0"/>
                  </a:moveTo>
                  <a:lnTo>
                    <a:pt x="530352" y="344424"/>
                  </a:lnTo>
                  <a:lnTo>
                    <a:pt x="313943" y="688847"/>
                  </a:lnTo>
                  <a:lnTo>
                    <a:pt x="0" y="557783"/>
                  </a:lnTo>
                  <a:lnTo>
                    <a:pt x="0" y="131063"/>
                  </a:lnTo>
                  <a:lnTo>
                    <a:pt x="313943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6511" y="4798568"/>
              <a:ext cx="986027" cy="90423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6511" y="4796028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8431" y="4907534"/>
              <a:ext cx="713232" cy="68706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431" y="4905756"/>
              <a:ext cx="713740" cy="688975"/>
            </a:xfrm>
            <a:custGeom>
              <a:avLst/>
              <a:gdLst/>
              <a:ahLst/>
              <a:cxnLst/>
              <a:rect l="l" t="t" r="r" b="b"/>
              <a:pathLst>
                <a:path w="713740" h="688975">
                  <a:moveTo>
                    <a:pt x="0" y="344424"/>
                  </a:moveTo>
                  <a:lnTo>
                    <a:pt x="3233" y="297628"/>
                  </a:lnTo>
                  <a:lnTo>
                    <a:pt x="12657" y="252765"/>
                  </a:lnTo>
                  <a:lnTo>
                    <a:pt x="27860" y="210240"/>
                  </a:lnTo>
                  <a:lnTo>
                    <a:pt x="48429" y="170462"/>
                  </a:lnTo>
                  <a:lnTo>
                    <a:pt x="73951" y="133837"/>
                  </a:lnTo>
                  <a:lnTo>
                    <a:pt x="104013" y="100774"/>
                  </a:lnTo>
                  <a:lnTo>
                    <a:pt x="138202" y="71680"/>
                  </a:lnTo>
                  <a:lnTo>
                    <a:pt x="176106" y="46961"/>
                  </a:lnTo>
                  <a:lnTo>
                    <a:pt x="217312" y="27027"/>
                  </a:lnTo>
                  <a:lnTo>
                    <a:pt x="261408" y="12283"/>
                  </a:lnTo>
                  <a:lnTo>
                    <a:pt x="307980" y="3138"/>
                  </a:lnTo>
                  <a:lnTo>
                    <a:pt x="356616" y="0"/>
                  </a:lnTo>
                  <a:lnTo>
                    <a:pt x="404931" y="3138"/>
                  </a:lnTo>
                  <a:lnTo>
                    <a:pt x="451294" y="12283"/>
                  </a:lnTo>
                  <a:lnTo>
                    <a:pt x="495276" y="27027"/>
                  </a:lnTo>
                  <a:lnTo>
                    <a:pt x="536447" y="46961"/>
                  </a:lnTo>
                  <a:lnTo>
                    <a:pt x="574381" y="71680"/>
                  </a:lnTo>
                  <a:lnTo>
                    <a:pt x="608647" y="100774"/>
                  </a:lnTo>
                  <a:lnTo>
                    <a:pt x="638817" y="133837"/>
                  </a:lnTo>
                  <a:lnTo>
                    <a:pt x="664463" y="170462"/>
                  </a:lnTo>
                  <a:lnTo>
                    <a:pt x="685157" y="210240"/>
                  </a:lnTo>
                  <a:lnTo>
                    <a:pt x="700468" y="252765"/>
                  </a:lnTo>
                  <a:lnTo>
                    <a:pt x="709969" y="297628"/>
                  </a:lnTo>
                  <a:lnTo>
                    <a:pt x="713232" y="344424"/>
                  </a:lnTo>
                  <a:lnTo>
                    <a:pt x="709969" y="391219"/>
                  </a:lnTo>
                  <a:lnTo>
                    <a:pt x="700468" y="436082"/>
                  </a:lnTo>
                  <a:lnTo>
                    <a:pt x="685157" y="478607"/>
                  </a:lnTo>
                  <a:lnTo>
                    <a:pt x="664464" y="518385"/>
                  </a:lnTo>
                  <a:lnTo>
                    <a:pt x="638817" y="555010"/>
                  </a:lnTo>
                  <a:lnTo>
                    <a:pt x="608647" y="588073"/>
                  </a:lnTo>
                  <a:lnTo>
                    <a:pt x="574381" y="617167"/>
                  </a:lnTo>
                  <a:lnTo>
                    <a:pt x="536448" y="641886"/>
                  </a:lnTo>
                  <a:lnTo>
                    <a:pt x="495276" y="661820"/>
                  </a:lnTo>
                  <a:lnTo>
                    <a:pt x="451294" y="676564"/>
                  </a:lnTo>
                  <a:lnTo>
                    <a:pt x="404931" y="685709"/>
                  </a:lnTo>
                  <a:lnTo>
                    <a:pt x="356616" y="688848"/>
                  </a:lnTo>
                  <a:lnTo>
                    <a:pt x="307980" y="685709"/>
                  </a:lnTo>
                  <a:lnTo>
                    <a:pt x="261408" y="676564"/>
                  </a:lnTo>
                  <a:lnTo>
                    <a:pt x="217312" y="661820"/>
                  </a:lnTo>
                  <a:lnTo>
                    <a:pt x="176106" y="641886"/>
                  </a:lnTo>
                  <a:lnTo>
                    <a:pt x="138202" y="617167"/>
                  </a:lnTo>
                  <a:lnTo>
                    <a:pt x="104013" y="588073"/>
                  </a:lnTo>
                  <a:lnTo>
                    <a:pt x="73951" y="555010"/>
                  </a:lnTo>
                  <a:lnTo>
                    <a:pt x="48429" y="518385"/>
                  </a:lnTo>
                  <a:lnTo>
                    <a:pt x="27860" y="478607"/>
                  </a:lnTo>
                  <a:lnTo>
                    <a:pt x="12657" y="436082"/>
                  </a:lnTo>
                  <a:lnTo>
                    <a:pt x="323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93879" y="501197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04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248791" y="4891151"/>
            <a:ext cx="3814445" cy="832485"/>
            <a:chOff x="1248791" y="4891151"/>
            <a:chExt cx="3814445" cy="832485"/>
          </a:xfrm>
        </p:grpSpPr>
        <p:sp>
          <p:nvSpPr>
            <p:cNvPr id="67" name="object 67"/>
            <p:cNvSpPr/>
            <p:nvPr/>
          </p:nvSpPr>
          <p:spPr>
            <a:xfrm>
              <a:off x="4648200" y="5218176"/>
              <a:ext cx="414527" cy="2316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72540" y="4898136"/>
              <a:ext cx="3573780" cy="65379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52950" y="5171694"/>
              <a:ext cx="207264" cy="1356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72540" y="4898136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6"/>
                  </a:lnTo>
                  <a:lnTo>
                    <a:pt x="3564075" y="302946"/>
                  </a:lnTo>
                  <a:lnTo>
                    <a:pt x="3537106" y="269491"/>
                  </a:lnTo>
                  <a:lnTo>
                    <a:pt x="3496092" y="243059"/>
                  </a:lnTo>
                  <a:lnTo>
                    <a:pt x="3444252" y="225698"/>
                  </a:lnTo>
                  <a:lnTo>
                    <a:pt x="3384804" y="219456"/>
                  </a:lnTo>
                  <a:lnTo>
                    <a:pt x="3324770" y="225698"/>
                  </a:lnTo>
                  <a:lnTo>
                    <a:pt x="3272857" y="243059"/>
                  </a:lnTo>
                  <a:lnTo>
                    <a:pt x="3232062" y="269491"/>
                  </a:lnTo>
                  <a:lnTo>
                    <a:pt x="3205386" y="302946"/>
                  </a:lnTo>
                  <a:lnTo>
                    <a:pt x="3195828" y="341376"/>
                  </a:lnTo>
                  <a:lnTo>
                    <a:pt x="3205386" y="379805"/>
                  </a:lnTo>
                  <a:lnTo>
                    <a:pt x="3232062" y="413260"/>
                  </a:lnTo>
                  <a:lnTo>
                    <a:pt x="3272857" y="439692"/>
                  </a:lnTo>
                  <a:lnTo>
                    <a:pt x="3324770" y="457053"/>
                  </a:lnTo>
                  <a:lnTo>
                    <a:pt x="3384804" y="463296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6"/>
                  </a:lnTo>
                  <a:lnTo>
                    <a:pt x="3573779" y="653796"/>
                  </a:lnTo>
                  <a:lnTo>
                    <a:pt x="0" y="653796"/>
                  </a:lnTo>
                  <a:lnTo>
                    <a:pt x="0" y="646176"/>
                  </a:lnTo>
                  <a:lnTo>
                    <a:pt x="196595" y="330708"/>
                  </a:lnTo>
                  <a:lnTo>
                    <a:pt x="0" y="15240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55776" y="5391912"/>
              <a:ext cx="3590544" cy="3246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5776" y="5390388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5156" y="0"/>
                  </a:moveTo>
                  <a:lnTo>
                    <a:pt x="153463" y="6146"/>
                  </a:lnTo>
                  <a:lnTo>
                    <a:pt x="201907" y="12002"/>
                  </a:lnTo>
                  <a:lnTo>
                    <a:pt x="250486" y="17572"/>
                  </a:lnTo>
                  <a:lnTo>
                    <a:pt x="299194" y="22864"/>
                  </a:lnTo>
                  <a:lnTo>
                    <a:pt x="348030" y="27883"/>
                  </a:lnTo>
                  <a:lnTo>
                    <a:pt x="396990" y="32635"/>
                  </a:lnTo>
                  <a:lnTo>
                    <a:pt x="446071" y="37128"/>
                  </a:lnTo>
                  <a:lnTo>
                    <a:pt x="495270" y="41366"/>
                  </a:lnTo>
                  <a:lnTo>
                    <a:pt x="544583" y="45357"/>
                  </a:lnTo>
                  <a:lnTo>
                    <a:pt x="594007" y="49106"/>
                  </a:lnTo>
                  <a:lnTo>
                    <a:pt x="643539" y="52621"/>
                  </a:lnTo>
                  <a:lnTo>
                    <a:pt x="693175" y="55907"/>
                  </a:lnTo>
                  <a:lnTo>
                    <a:pt x="742913" y="58970"/>
                  </a:lnTo>
                  <a:lnTo>
                    <a:pt x="792750" y="61817"/>
                  </a:lnTo>
                  <a:lnTo>
                    <a:pt x="842681" y="64454"/>
                  </a:lnTo>
                  <a:lnTo>
                    <a:pt x="892704" y="66887"/>
                  </a:lnTo>
                  <a:lnTo>
                    <a:pt x="942816" y="69122"/>
                  </a:lnTo>
                  <a:lnTo>
                    <a:pt x="993013" y="71167"/>
                  </a:lnTo>
                  <a:lnTo>
                    <a:pt x="1043292" y="73026"/>
                  </a:lnTo>
                  <a:lnTo>
                    <a:pt x="1093649" y="74707"/>
                  </a:lnTo>
                  <a:lnTo>
                    <a:pt x="1144083" y="76215"/>
                  </a:lnTo>
                  <a:lnTo>
                    <a:pt x="1194589" y="77557"/>
                  </a:lnTo>
                  <a:lnTo>
                    <a:pt x="1245164" y="78739"/>
                  </a:lnTo>
                  <a:lnTo>
                    <a:pt x="1295805" y="79768"/>
                  </a:lnTo>
                  <a:lnTo>
                    <a:pt x="1346509" y="80649"/>
                  </a:lnTo>
                  <a:lnTo>
                    <a:pt x="1397272" y="81389"/>
                  </a:lnTo>
                  <a:lnTo>
                    <a:pt x="1448091" y="81995"/>
                  </a:lnTo>
                  <a:lnTo>
                    <a:pt x="1498964" y="82471"/>
                  </a:lnTo>
                  <a:lnTo>
                    <a:pt x="1549886" y="82825"/>
                  </a:lnTo>
                  <a:lnTo>
                    <a:pt x="1600855" y="83064"/>
                  </a:lnTo>
                  <a:lnTo>
                    <a:pt x="1651867" y="83192"/>
                  </a:lnTo>
                  <a:lnTo>
                    <a:pt x="1702919" y="83217"/>
                  </a:lnTo>
                  <a:lnTo>
                    <a:pt x="1754009" y="83144"/>
                  </a:lnTo>
                  <a:lnTo>
                    <a:pt x="1805131" y="82981"/>
                  </a:lnTo>
                  <a:lnTo>
                    <a:pt x="1856285" y="82733"/>
                  </a:lnTo>
                  <a:lnTo>
                    <a:pt x="1907465" y="82406"/>
                  </a:lnTo>
                  <a:lnTo>
                    <a:pt x="1958670" y="82007"/>
                  </a:lnTo>
                  <a:lnTo>
                    <a:pt x="2009895" y="81542"/>
                  </a:lnTo>
                  <a:lnTo>
                    <a:pt x="2061137" y="81018"/>
                  </a:lnTo>
                  <a:lnTo>
                    <a:pt x="2112394" y="80439"/>
                  </a:lnTo>
                  <a:lnTo>
                    <a:pt x="2163662" y="79814"/>
                  </a:lnTo>
                  <a:lnTo>
                    <a:pt x="2214938" y="79148"/>
                  </a:lnTo>
                  <a:lnTo>
                    <a:pt x="2266219" y="78447"/>
                  </a:lnTo>
                  <a:lnTo>
                    <a:pt x="2317500" y="77718"/>
                  </a:lnTo>
                  <a:lnTo>
                    <a:pt x="2368780" y="76967"/>
                  </a:lnTo>
                  <a:lnTo>
                    <a:pt x="2420055" y="76199"/>
                  </a:lnTo>
                  <a:lnTo>
                    <a:pt x="2471322" y="75423"/>
                  </a:lnTo>
                  <a:lnTo>
                    <a:pt x="2522576" y="74643"/>
                  </a:lnTo>
                  <a:lnTo>
                    <a:pt x="2573817" y="73865"/>
                  </a:lnTo>
                  <a:lnTo>
                    <a:pt x="2625039" y="73097"/>
                  </a:lnTo>
                  <a:lnTo>
                    <a:pt x="2676240" y="72345"/>
                  </a:lnTo>
                  <a:lnTo>
                    <a:pt x="2727416" y="71614"/>
                  </a:lnTo>
                  <a:lnTo>
                    <a:pt x="2778565" y="70911"/>
                  </a:lnTo>
                  <a:lnTo>
                    <a:pt x="2829683" y="70242"/>
                  </a:lnTo>
                  <a:lnTo>
                    <a:pt x="2880766" y="69614"/>
                  </a:lnTo>
                  <a:lnTo>
                    <a:pt x="2931813" y="69033"/>
                  </a:lnTo>
                  <a:lnTo>
                    <a:pt x="2982818" y="68504"/>
                  </a:lnTo>
                  <a:lnTo>
                    <a:pt x="3033780" y="68035"/>
                  </a:lnTo>
                  <a:lnTo>
                    <a:pt x="3084695" y="67632"/>
                  </a:lnTo>
                  <a:lnTo>
                    <a:pt x="3135559" y="67300"/>
                  </a:lnTo>
                  <a:lnTo>
                    <a:pt x="3186370" y="67046"/>
                  </a:lnTo>
                  <a:lnTo>
                    <a:pt x="3237125" y="66877"/>
                  </a:lnTo>
                  <a:lnTo>
                    <a:pt x="3287819" y="66798"/>
                  </a:lnTo>
                  <a:lnTo>
                    <a:pt x="3338450" y="66817"/>
                  </a:lnTo>
                  <a:lnTo>
                    <a:pt x="3389014" y="66938"/>
                  </a:lnTo>
                  <a:lnTo>
                    <a:pt x="3439509" y="67168"/>
                  </a:lnTo>
                  <a:lnTo>
                    <a:pt x="3489931" y="67515"/>
                  </a:lnTo>
                  <a:lnTo>
                    <a:pt x="3540277" y="67983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3288" y="132016"/>
                  </a:lnTo>
                  <a:lnTo>
                    <a:pt x="49149" y="86105"/>
                  </a:lnTo>
                  <a:lnTo>
                    <a:pt x="76723" y="41338"/>
                  </a:lnTo>
                  <a:lnTo>
                    <a:pt x="105156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43627" y="5036820"/>
              <a:ext cx="419100" cy="25146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276315" y="5110964"/>
            <a:ext cx="1367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solidFill>
                  <a:srgbClr val="0000E6"/>
                </a:solidFill>
                <a:latin typeface="Times New Roman"/>
                <a:cs typeface="Times New Roman"/>
              </a:rPr>
              <a:t>KỸ </a:t>
            </a:r>
            <a:r>
              <a:rPr sz="140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NĂNG </a:t>
            </a:r>
            <a:r>
              <a:rPr sz="14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IN</a:t>
            </a:r>
            <a:r>
              <a:rPr sz="1400" b="1" spc="-6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ẤN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75716" y="5733160"/>
            <a:ext cx="1211580" cy="928369"/>
            <a:chOff x="275716" y="5733160"/>
            <a:chExt cx="1211580" cy="928369"/>
          </a:xfrm>
        </p:grpSpPr>
        <p:sp>
          <p:nvSpPr>
            <p:cNvPr id="76" name="object 76"/>
            <p:cNvSpPr/>
            <p:nvPr/>
          </p:nvSpPr>
          <p:spPr>
            <a:xfrm>
              <a:off x="949451" y="5835649"/>
              <a:ext cx="530352" cy="68706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49451" y="5833871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3" y="0"/>
                  </a:moveTo>
                  <a:lnTo>
                    <a:pt x="530352" y="344424"/>
                  </a:lnTo>
                  <a:lnTo>
                    <a:pt x="313943" y="688847"/>
                  </a:lnTo>
                  <a:lnTo>
                    <a:pt x="0" y="557783"/>
                  </a:lnTo>
                  <a:lnTo>
                    <a:pt x="0" y="132587"/>
                  </a:lnTo>
                  <a:lnTo>
                    <a:pt x="313943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6511" y="5746495"/>
              <a:ext cx="986027" cy="90423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6511" y="5743955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08431" y="5855461"/>
              <a:ext cx="713232" cy="68706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08431" y="5853683"/>
              <a:ext cx="713740" cy="688975"/>
            </a:xfrm>
            <a:custGeom>
              <a:avLst/>
              <a:gdLst/>
              <a:ahLst/>
              <a:cxnLst/>
              <a:rect l="l" t="t" r="r" b="b"/>
              <a:pathLst>
                <a:path w="713740" h="688975">
                  <a:moveTo>
                    <a:pt x="0" y="344424"/>
                  </a:moveTo>
                  <a:lnTo>
                    <a:pt x="3233" y="297628"/>
                  </a:lnTo>
                  <a:lnTo>
                    <a:pt x="12657" y="252765"/>
                  </a:lnTo>
                  <a:lnTo>
                    <a:pt x="27860" y="210240"/>
                  </a:lnTo>
                  <a:lnTo>
                    <a:pt x="48429" y="170462"/>
                  </a:lnTo>
                  <a:lnTo>
                    <a:pt x="73951" y="133837"/>
                  </a:lnTo>
                  <a:lnTo>
                    <a:pt x="104013" y="100774"/>
                  </a:lnTo>
                  <a:lnTo>
                    <a:pt x="138202" y="71680"/>
                  </a:lnTo>
                  <a:lnTo>
                    <a:pt x="176106" y="46961"/>
                  </a:lnTo>
                  <a:lnTo>
                    <a:pt x="217312" y="27027"/>
                  </a:lnTo>
                  <a:lnTo>
                    <a:pt x="261408" y="12283"/>
                  </a:lnTo>
                  <a:lnTo>
                    <a:pt x="307980" y="3138"/>
                  </a:lnTo>
                  <a:lnTo>
                    <a:pt x="356616" y="0"/>
                  </a:lnTo>
                  <a:lnTo>
                    <a:pt x="404931" y="3138"/>
                  </a:lnTo>
                  <a:lnTo>
                    <a:pt x="451294" y="12283"/>
                  </a:lnTo>
                  <a:lnTo>
                    <a:pt x="495276" y="27027"/>
                  </a:lnTo>
                  <a:lnTo>
                    <a:pt x="536447" y="46961"/>
                  </a:lnTo>
                  <a:lnTo>
                    <a:pt x="574381" y="71680"/>
                  </a:lnTo>
                  <a:lnTo>
                    <a:pt x="608647" y="100774"/>
                  </a:lnTo>
                  <a:lnTo>
                    <a:pt x="638817" y="133837"/>
                  </a:lnTo>
                  <a:lnTo>
                    <a:pt x="664463" y="170462"/>
                  </a:lnTo>
                  <a:lnTo>
                    <a:pt x="685157" y="210240"/>
                  </a:lnTo>
                  <a:lnTo>
                    <a:pt x="700468" y="252765"/>
                  </a:lnTo>
                  <a:lnTo>
                    <a:pt x="709969" y="297628"/>
                  </a:lnTo>
                  <a:lnTo>
                    <a:pt x="713232" y="344424"/>
                  </a:lnTo>
                  <a:lnTo>
                    <a:pt x="709969" y="391219"/>
                  </a:lnTo>
                  <a:lnTo>
                    <a:pt x="700468" y="436082"/>
                  </a:lnTo>
                  <a:lnTo>
                    <a:pt x="685157" y="478607"/>
                  </a:lnTo>
                  <a:lnTo>
                    <a:pt x="664464" y="518385"/>
                  </a:lnTo>
                  <a:lnTo>
                    <a:pt x="638817" y="555010"/>
                  </a:lnTo>
                  <a:lnTo>
                    <a:pt x="608647" y="588073"/>
                  </a:lnTo>
                  <a:lnTo>
                    <a:pt x="574381" y="617167"/>
                  </a:lnTo>
                  <a:lnTo>
                    <a:pt x="536448" y="641886"/>
                  </a:lnTo>
                  <a:lnTo>
                    <a:pt x="495276" y="661820"/>
                  </a:lnTo>
                  <a:lnTo>
                    <a:pt x="451294" y="676564"/>
                  </a:lnTo>
                  <a:lnTo>
                    <a:pt x="404931" y="685709"/>
                  </a:lnTo>
                  <a:lnTo>
                    <a:pt x="356616" y="688848"/>
                  </a:lnTo>
                  <a:lnTo>
                    <a:pt x="307980" y="685709"/>
                  </a:lnTo>
                  <a:lnTo>
                    <a:pt x="261408" y="676564"/>
                  </a:lnTo>
                  <a:lnTo>
                    <a:pt x="217312" y="661820"/>
                  </a:lnTo>
                  <a:lnTo>
                    <a:pt x="176106" y="641886"/>
                  </a:lnTo>
                  <a:lnTo>
                    <a:pt x="138202" y="617167"/>
                  </a:lnTo>
                  <a:lnTo>
                    <a:pt x="104013" y="588073"/>
                  </a:lnTo>
                  <a:lnTo>
                    <a:pt x="73951" y="555010"/>
                  </a:lnTo>
                  <a:lnTo>
                    <a:pt x="48429" y="518385"/>
                  </a:lnTo>
                  <a:lnTo>
                    <a:pt x="27860" y="478607"/>
                  </a:lnTo>
                  <a:lnTo>
                    <a:pt x="12657" y="436082"/>
                  </a:lnTo>
                  <a:lnTo>
                    <a:pt x="323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93879" y="5959833"/>
            <a:ext cx="341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58061" y="5839205"/>
            <a:ext cx="3813810" cy="843280"/>
            <a:chOff x="1258061" y="5839205"/>
            <a:chExt cx="3813810" cy="843280"/>
          </a:xfrm>
        </p:grpSpPr>
        <p:sp>
          <p:nvSpPr>
            <p:cNvPr id="84" name="object 84"/>
            <p:cNvSpPr/>
            <p:nvPr/>
          </p:nvSpPr>
          <p:spPr>
            <a:xfrm>
              <a:off x="4657344" y="6166103"/>
              <a:ext cx="414528" cy="2316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81683" y="5846063"/>
              <a:ext cx="3570731" cy="65379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559046" y="6121145"/>
              <a:ext cx="207264" cy="1341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1683" y="5846063"/>
              <a:ext cx="3571240" cy="654050"/>
            </a:xfrm>
            <a:custGeom>
              <a:avLst/>
              <a:gdLst/>
              <a:ahLst/>
              <a:cxnLst/>
              <a:rect l="l" t="t" r="r" b="b"/>
              <a:pathLst>
                <a:path w="3571240" h="654050">
                  <a:moveTo>
                    <a:pt x="0" y="0"/>
                  </a:moveTo>
                  <a:lnTo>
                    <a:pt x="3570732" y="0"/>
                  </a:lnTo>
                  <a:lnTo>
                    <a:pt x="3570732" y="341375"/>
                  </a:lnTo>
                  <a:lnTo>
                    <a:pt x="3561027" y="303105"/>
                  </a:lnTo>
                  <a:lnTo>
                    <a:pt x="3534058" y="270028"/>
                  </a:lnTo>
                  <a:lnTo>
                    <a:pt x="3493044" y="244047"/>
                  </a:lnTo>
                  <a:lnTo>
                    <a:pt x="3441204" y="227063"/>
                  </a:lnTo>
                  <a:lnTo>
                    <a:pt x="3381756" y="220979"/>
                  </a:lnTo>
                  <a:lnTo>
                    <a:pt x="3321722" y="227063"/>
                  </a:lnTo>
                  <a:lnTo>
                    <a:pt x="3269809" y="244047"/>
                  </a:lnTo>
                  <a:lnTo>
                    <a:pt x="3229014" y="270028"/>
                  </a:lnTo>
                  <a:lnTo>
                    <a:pt x="3202338" y="303105"/>
                  </a:lnTo>
                  <a:lnTo>
                    <a:pt x="3192780" y="341375"/>
                  </a:lnTo>
                  <a:lnTo>
                    <a:pt x="3202338" y="380390"/>
                  </a:lnTo>
                  <a:lnTo>
                    <a:pt x="3229014" y="413918"/>
                  </a:lnTo>
                  <a:lnTo>
                    <a:pt x="3269809" y="440131"/>
                  </a:lnTo>
                  <a:lnTo>
                    <a:pt x="3321722" y="457199"/>
                  </a:lnTo>
                  <a:lnTo>
                    <a:pt x="3381756" y="463295"/>
                  </a:lnTo>
                  <a:lnTo>
                    <a:pt x="3441204" y="457199"/>
                  </a:lnTo>
                  <a:lnTo>
                    <a:pt x="3493044" y="440131"/>
                  </a:lnTo>
                  <a:lnTo>
                    <a:pt x="3534058" y="413918"/>
                  </a:lnTo>
                  <a:lnTo>
                    <a:pt x="3561027" y="380390"/>
                  </a:lnTo>
                  <a:lnTo>
                    <a:pt x="3570732" y="341375"/>
                  </a:lnTo>
                  <a:lnTo>
                    <a:pt x="3570732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20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64919" y="6350507"/>
              <a:ext cx="3587495" cy="32461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64919" y="6348983"/>
              <a:ext cx="3587750" cy="326390"/>
            </a:xfrm>
            <a:custGeom>
              <a:avLst/>
              <a:gdLst/>
              <a:ahLst/>
              <a:cxnLst/>
              <a:rect l="l" t="t" r="r" b="b"/>
              <a:pathLst>
                <a:path w="3587750" h="326390">
                  <a:moveTo>
                    <a:pt x="105156" y="0"/>
                  </a:moveTo>
                  <a:lnTo>
                    <a:pt x="153462" y="6212"/>
                  </a:lnTo>
                  <a:lnTo>
                    <a:pt x="201904" y="12131"/>
                  </a:lnTo>
                  <a:lnTo>
                    <a:pt x="250477" y="17763"/>
                  </a:lnTo>
                  <a:lnTo>
                    <a:pt x="299179" y="23114"/>
                  </a:lnTo>
                  <a:lnTo>
                    <a:pt x="348007" y="28190"/>
                  </a:lnTo>
                  <a:lnTo>
                    <a:pt x="396957" y="32998"/>
                  </a:lnTo>
                  <a:lnTo>
                    <a:pt x="446026" y="37544"/>
                  </a:lnTo>
                  <a:lnTo>
                    <a:pt x="495211" y="41835"/>
                  </a:lnTo>
                  <a:lnTo>
                    <a:pt x="544508" y="45875"/>
                  </a:lnTo>
                  <a:lnTo>
                    <a:pt x="593915" y="49673"/>
                  </a:lnTo>
                  <a:lnTo>
                    <a:pt x="643429" y="53234"/>
                  </a:lnTo>
                  <a:lnTo>
                    <a:pt x="693045" y="56563"/>
                  </a:lnTo>
                  <a:lnTo>
                    <a:pt x="742761" y="59669"/>
                  </a:lnTo>
                  <a:lnTo>
                    <a:pt x="792574" y="62556"/>
                  </a:lnTo>
                  <a:lnTo>
                    <a:pt x="842481" y="65231"/>
                  </a:lnTo>
                  <a:lnTo>
                    <a:pt x="892477" y="67701"/>
                  </a:lnTo>
                  <a:lnTo>
                    <a:pt x="942561" y="69971"/>
                  </a:lnTo>
                  <a:lnTo>
                    <a:pt x="992728" y="72048"/>
                  </a:lnTo>
                  <a:lnTo>
                    <a:pt x="1042977" y="73938"/>
                  </a:lnTo>
                  <a:lnTo>
                    <a:pt x="1093302" y="75648"/>
                  </a:lnTo>
                  <a:lnTo>
                    <a:pt x="1143702" y="77183"/>
                  </a:lnTo>
                  <a:lnTo>
                    <a:pt x="1194173" y="78550"/>
                  </a:lnTo>
                  <a:lnTo>
                    <a:pt x="1244712" y="79755"/>
                  </a:lnTo>
                  <a:lnTo>
                    <a:pt x="1295316" y="80805"/>
                  </a:lnTo>
                  <a:lnTo>
                    <a:pt x="1345981" y="81706"/>
                  </a:lnTo>
                  <a:lnTo>
                    <a:pt x="1396704" y="82463"/>
                  </a:lnTo>
                  <a:lnTo>
                    <a:pt x="1447483" y="83083"/>
                  </a:lnTo>
                  <a:lnTo>
                    <a:pt x="1498313" y="83574"/>
                  </a:lnTo>
                  <a:lnTo>
                    <a:pt x="1549192" y="83939"/>
                  </a:lnTo>
                  <a:lnTo>
                    <a:pt x="1600116" y="84187"/>
                  </a:lnTo>
                  <a:lnTo>
                    <a:pt x="1651083" y="84323"/>
                  </a:lnTo>
                  <a:lnTo>
                    <a:pt x="1702088" y="84354"/>
                  </a:lnTo>
                  <a:lnTo>
                    <a:pt x="1753130" y="84285"/>
                  </a:lnTo>
                  <a:lnTo>
                    <a:pt x="1804204" y="84124"/>
                  </a:lnTo>
                  <a:lnTo>
                    <a:pt x="1855307" y="83875"/>
                  </a:lnTo>
                  <a:lnTo>
                    <a:pt x="1906437" y="83547"/>
                  </a:lnTo>
                  <a:lnTo>
                    <a:pt x="1957590" y="83144"/>
                  </a:lnTo>
                  <a:lnTo>
                    <a:pt x="2008763" y="82673"/>
                  </a:lnTo>
                  <a:lnTo>
                    <a:pt x="2059952" y="82141"/>
                  </a:lnTo>
                  <a:lnTo>
                    <a:pt x="2111155" y="81553"/>
                  </a:lnTo>
                  <a:lnTo>
                    <a:pt x="2162368" y="80917"/>
                  </a:lnTo>
                  <a:lnTo>
                    <a:pt x="2213588" y="80237"/>
                  </a:lnTo>
                  <a:lnTo>
                    <a:pt x="2264812" y="79521"/>
                  </a:lnTo>
                  <a:lnTo>
                    <a:pt x="2316036" y="78774"/>
                  </a:lnTo>
                  <a:lnTo>
                    <a:pt x="2367258" y="78004"/>
                  </a:lnTo>
                  <a:lnTo>
                    <a:pt x="2418475" y="77215"/>
                  </a:lnTo>
                  <a:lnTo>
                    <a:pt x="2469682" y="76416"/>
                  </a:lnTo>
                  <a:lnTo>
                    <a:pt x="2520877" y="75611"/>
                  </a:lnTo>
                  <a:lnTo>
                    <a:pt x="2572057" y="74806"/>
                  </a:lnTo>
                  <a:lnTo>
                    <a:pt x="2623218" y="74010"/>
                  </a:lnTo>
                  <a:lnTo>
                    <a:pt x="2674357" y="73226"/>
                  </a:lnTo>
                  <a:lnTo>
                    <a:pt x="2725472" y="72463"/>
                  </a:lnTo>
                  <a:lnTo>
                    <a:pt x="2776558" y="71725"/>
                  </a:lnTo>
                  <a:lnTo>
                    <a:pt x="2827613" y="71020"/>
                  </a:lnTo>
                  <a:lnTo>
                    <a:pt x="2878633" y="70354"/>
                  </a:lnTo>
                  <a:lnTo>
                    <a:pt x="2929616" y="69732"/>
                  </a:lnTo>
                  <a:lnTo>
                    <a:pt x="2980557" y="69161"/>
                  </a:lnTo>
                  <a:lnTo>
                    <a:pt x="3031455" y="68648"/>
                  </a:lnTo>
                  <a:lnTo>
                    <a:pt x="3082305" y="68198"/>
                  </a:lnTo>
                  <a:lnTo>
                    <a:pt x="3133104" y="67819"/>
                  </a:lnTo>
                  <a:lnTo>
                    <a:pt x="3183850" y="67515"/>
                  </a:lnTo>
                  <a:lnTo>
                    <a:pt x="3234539" y="67294"/>
                  </a:lnTo>
                  <a:lnTo>
                    <a:pt x="3285167" y="67161"/>
                  </a:lnTo>
                  <a:lnTo>
                    <a:pt x="3335732" y="67124"/>
                  </a:lnTo>
                  <a:lnTo>
                    <a:pt x="3386231" y="67187"/>
                  </a:lnTo>
                  <a:lnTo>
                    <a:pt x="3436660" y="67359"/>
                  </a:lnTo>
                  <a:lnTo>
                    <a:pt x="3487016" y="67643"/>
                  </a:lnTo>
                  <a:lnTo>
                    <a:pt x="3537295" y="68048"/>
                  </a:lnTo>
                  <a:lnTo>
                    <a:pt x="3587496" y="68580"/>
                  </a:lnTo>
                  <a:lnTo>
                    <a:pt x="3587496" y="326136"/>
                  </a:lnTo>
                  <a:lnTo>
                    <a:pt x="3539846" y="315316"/>
                  </a:lnTo>
                  <a:lnTo>
                    <a:pt x="3491405" y="305275"/>
                  </a:lnTo>
                  <a:lnTo>
                    <a:pt x="3442207" y="295992"/>
                  </a:lnTo>
                  <a:lnTo>
                    <a:pt x="3392283" y="287443"/>
                  </a:lnTo>
                  <a:lnTo>
                    <a:pt x="3341666" y="279607"/>
                  </a:lnTo>
                  <a:lnTo>
                    <a:pt x="3290387" y="272461"/>
                  </a:lnTo>
                  <a:lnTo>
                    <a:pt x="3238480" y="265984"/>
                  </a:lnTo>
                  <a:lnTo>
                    <a:pt x="3185976" y="260152"/>
                  </a:lnTo>
                  <a:lnTo>
                    <a:pt x="3132907" y="254944"/>
                  </a:lnTo>
                  <a:lnTo>
                    <a:pt x="3079307" y="250337"/>
                  </a:lnTo>
                  <a:lnTo>
                    <a:pt x="3025206" y="246310"/>
                  </a:lnTo>
                  <a:lnTo>
                    <a:pt x="2970638" y="242840"/>
                  </a:lnTo>
                  <a:lnTo>
                    <a:pt x="2915635" y="239904"/>
                  </a:lnTo>
                  <a:lnTo>
                    <a:pt x="2860229" y="237481"/>
                  </a:lnTo>
                  <a:lnTo>
                    <a:pt x="2804452" y="235549"/>
                  </a:lnTo>
                  <a:lnTo>
                    <a:pt x="2748337" y="234085"/>
                  </a:lnTo>
                  <a:lnTo>
                    <a:pt x="2691915" y="233066"/>
                  </a:lnTo>
                  <a:lnTo>
                    <a:pt x="2635220" y="232472"/>
                  </a:lnTo>
                  <a:lnTo>
                    <a:pt x="2578283" y="232279"/>
                  </a:lnTo>
                  <a:lnTo>
                    <a:pt x="2521136" y="232465"/>
                  </a:lnTo>
                  <a:lnTo>
                    <a:pt x="2463813" y="233008"/>
                  </a:lnTo>
                  <a:lnTo>
                    <a:pt x="2406344" y="233886"/>
                  </a:lnTo>
                  <a:lnTo>
                    <a:pt x="2348764" y="235077"/>
                  </a:lnTo>
                  <a:lnTo>
                    <a:pt x="2291102" y="236558"/>
                  </a:lnTo>
                  <a:lnTo>
                    <a:pt x="2233393" y="238308"/>
                  </a:lnTo>
                  <a:lnTo>
                    <a:pt x="2175668" y="240303"/>
                  </a:lnTo>
                  <a:lnTo>
                    <a:pt x="2117960" y="242523"/>
                  </a:lnTo>
                  <a:lnTo>
                    <a:pt x="2060301" y="244944"/>
                  </a:lnTo>
                  <a:lnTo>
                    <a:pt x="2002722" y="247544"/>
                  </a:lnTo>
                  <a:lnTo>
                    <a:pt x="1945257" y="250301"/>
                  </a:lnTo>
                  <a:lnTo>
                    <a:pt x="1887938" y="253194"/>
                  </a:lnTo>
                  <a:lnTo>
                    <a:pt x="1830797" y="256199"/>
                  </a:lnTo>
                  <a:lnTo>
                    <a:pt x="1773866" y="259294"/>
                  </a:lnTo>
                  <a:lnTo>
                    <a:pt x="1717177" y="262458"/>
                  </a:lnTo>
                  <a:lnTo>
                    <a:pt x="1660763" y="265668"/>
                  </a:lnTo>
                  <a:lnTo>
                    <a:pt x="1604656" y="268901"/>
                  </a:lnTo>
                  <a:lnTo>
                    <a:pt x="1548888" y="272137"/>
                  </a:lnTo>
                  <a:lnTo>
                    <a:pt x="1493492" y="275351"/>
                  </a:lnTo>
                  <a:lnTo>
                    <a:pt x="1438500" y="278523"/>
                  </a:lnTo>
                  <a:lnTo>
                    <a:pt x="1383944" y="281630"/>
                  </a:lnTo>
                  <a:lnTo>
                    <a:pt x="1329856" y="284650"/>
                  </a:lnTo>
                  <a:lnTo>
                    <a:pt x="1276269" y="287560"/>
                  </a:lnTo>
                  <a:lnTo>
                    <a:pt x="1223215" y="290339"/>
                  </a:lnTo>
                  <a:lnTo>
                    <a:pt x="1170726" y="292963"/>
                  </a:lnTo>
                  <a:lnTo>
                    <a:pt x="1118835" y="295412"/>
                  </a:lnTo>
                  <a:lnTo>
                    <a:pt x="1067573" y="297662"/>
                  </a:lnTo>
                  <a:lnTo>
                    <a:pt x="1016974" y="299692"/>
                  </a:lnTo>
                  <a:lnTo>
                    <a:pt x="967068" y="301478"/>
                  </a:lnTo>
                  <a:lnTo>
                    <a:pt x="917890" y="303000"/>
                  </a:lnTo>
                  <a:lnTo>
                    <a:pt x="869470" y="304235"/>
                  </a:lnTo>
                  <a:lnTo>
                    <a:pt x="821841" y="305160"/>
                  </a:lnTo>
                  <a:lnTo>
                    <a:pt x="775036" y="305754"/>
                  </a:lnTo>
                  <a:lnTo>
                    <a:pt x="729086" y="305994"/>
                  </a:lnTo>
                  <a:lnTo>
                    <a:pt x="684024" y="305858"/>
                  </a:lnTo>
                  <a:lnTo>
                    <a:pt x="639883" y="305323"/>
                  </a:lnTo>
                  <a:lnTo>
                    <a:pt x="596694" y="304368"/>
                  </a:lnTo>
                  <a:lnTo>
                    <a:pt x="554489" y="302971"/>
                  </a:lnTo>
                  <a:lnTo>
                    <a:pt x="513302" y="301108"/>
                  </a:lnTo>
                  <a:lnTo>
                    <a:pt x="473164" y="298758"/>
                  </a:lnTo>
                  <a:lnTo>
                    <a:pt x="434108" y="295899"/>
                  </a:lnTo>
                  <a:lnTo>
                    <a:pt x="359369" y="288564"/>
                  </a:lnTo>
                  <a:lnTo>
                    <a:pt x="289344" y="278925"/>
                  </a:lnTo>
                  <a:lnTo>
                    <a:pt x="224291" y="266804"/>
                  </a:lnTo>
                  <a:lnTo>
                    <a:pt x="164467" y="252024"/>
                  </a:lnTo>
                  <a:lnTo>
                    <a:pt x="110132" y="234407"/>
                  </a:lnTo>
                  <a:lnTo>
                    <a:pt x="61543" y="213774"/>
                  </a:lnTo>
                  <a:lnTo>
                    <a:pt x="18959" y="189949"/>
                  </a:lnTo>
                  <a:lnTo>
                    <a:pt x="0" y="176783"/>
                  </a:lnTo>
                  <a:lnTo>
                    <a:pt x="24145" y="132873"/>
                  </a:lnTo>
                  <a:lnTo>
                    <a:pt x="50292" y="87248"/>
                  </a:lnTo>
                  <a:lnTo>
                    <a:pt x="77581" y="42195"/>
                  </a:lnTo>
                  <a:lnTo>
                    <a:pt x="105156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652771" y="5984747"/>
              <a:ext cx="419100" cy="2499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2088865" y="6013214"/>
            <a:ext cx="1820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solidFill>
                  <a:srgbClr val="0000E6"/>
                </a:solidFill>
                <a:latin typeface="Times New Roman"/>
                <a:cs typeface="Times New Roman"/>
              </a:rPr>
              <a:t>ĐỊNH </a:t>
            </a:r>
            <a:r>
              <a:rPr sz="140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400" b="1" spc="75" dirty="0">
                <a:solidFill>
                  <a:srgbClr val="0000E6"/>
                </a:solidFill>
                <a:latin typeface="Times New Roman"/>
                <a:cs typeface="Times New Roman"/>
              </a:rPr>
              <a:t>CƠ</a:t>
            </a:r>
            <a:r>
              <a:rPr sz="1400" b="1" spc="-1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256148" y="1816480"/>
            <a:ext cx="1211580" cy="928369"/>
            <a:chOff x="5256148" y="1816480"/>
            <a:chExt cx="1211580" cy="928369"/>
          </a:xfrm>
        </p:grpSpPr>
        <p:sp>
          <p:nvSpPr>
            <p:cNvPr id="93" name="object 93"/>
            <p:cNvSpPr/>
            <p:nvPr/>
          </p:nvSpPr>
          <p:spPr>
            <a:xfrm>
              <a:off x="5929883" y="1918969"/>
              <a:ext cx="530352" cy="6870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929883" y="1917191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3"/>
                  </a:lnTo>
                  <a:lnTo>
                    <a:pt x="315468" y="688847"/>
                  </a:lnTo>
                  <a:lnTo>
                    <a:pt x="0" y="557783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66943" y="1829815"/>
              <a:ext cx="987551" cy="90423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66943" y="1827275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80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88863" y="1938781"/>
              <a:ext cx="714755" cy="6870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88863" y="1937003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0898"/>
                  </a:lnTo>
                  <a:lnTo>
                    <a:pt x="701985" y="435553"/>
                  </a:lnTo>
                  <a:lnTo>
                    <a:pt x="686657" y="477964"/>
                  </a:lnTo>
                  <a:lnTo>
                    <a:pt x="665931" y="517708"/>
                  </a:lnTo>
                  <a:lnTo>
                    <a:pt x="640231" y="554362"/>
                  </a:lnTo>
                  <a:lnTo>
                    <a:pt x="609981" y="587502"/>
                  </a:lnTo>
                  <a:lnTo>
                    <a:pt x="575602" y="616704"/>
                  </a:lnTo>
                  <a:lnTo>
                    <a:pt x="537520" y="641547"/>
                  </a:lnTo>
                  <a:lnTo>
                    <a:pt x="496157" y="661606"/>
                  </a:lnTo>
                  <a:lnTo>
                    <a:pt x="451936" y="676458"/>
                  </a:lnTo>
                  <a:lnTo>
                    <a:pt x="405281" y="685680"/>
                  </a:lnTo>
                  <a:lnTo>
                    <a:pt x="356616" y="688848"/>
                  </a:lnTo>
                  <a:lnTo>
                    <a:pt x="308300" y="685680"/>
                  </a:lnTo>
                  <a:lnTo>
                    <a:pt x="261937" y="676458"/>
                  </a:lnTo>
                  <a:lnTo>
                    <a:pt x="217955" y="661606"/>
                  </a:lnTo>
                  <a:lnTo>
                    <a:pt x="176784" y="641547"/>
                  </a:lnTo>
                  <a:lnTo>
                    <a:pt x="138850" y="616704"/>
                  </a:lnTo>
                  <a:lnTo>
                    <a:pt x="104584" y="587502"/>
                  </a:lnTo>
                  <a:lnTo>
                    <a:pt x="74414" y="554362"/>
                  </a:lnTo>
                  <a:lnTo>
                    <a:pt x="48768" y="517708"/>
                  </a:lnTo>
                  <a:lnTo>
                    <a:pt x="28074" y="477964"/>
                  </a:lnTo>
                  <a:lnTo>
                    <a:pt x="12763" y="435553"/>
                  </a:lnTo>
                  <a:lnTo>
                    <a:pt x="3262" y="390898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575813" y="2043156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06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227698" y="1910207"/>
            <a:ext cx="3814445" cy="844550"/>
            <a:chOff x="6227698" y="1910207"/>
            <a:chExt cx="3814445" cy="844550"/>
          </a:xfrm>
        </p:grpSpPr>
        <p:sp>
          <p:nvSpPr>
            <p:cNvPr id="101" name="object 101"/>
            <p:cNvSpPr/>
            <p:nvPr/>
          </p:nvSpPr>
          <p:spPr>
            <a:xfrm>
              <a:off x="9627108" y="2237232"/>
              <a:ext cx="414528" cy="23317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51447" y="1917192"/>
              <a:ext cx="3573779" cy="65379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531858" y="2192274"/>
              <a:ext cx="208787" cy="13563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51447" y="1917192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075" y="304470"/>
                  </a:lnTo>
                  <a:lnTo>
                    <a:pt x="3537106" y="271015"/>
                  </a:lnTo>
                  <a:lnTo>
                    <a:pt x="3496092" y="244583"/>
                  </a:lnTo>
                  <a:lnTo>
                    <a:pt x="3444252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329"/>
                  </a:lnTo>
                  <a:lnTo>
                    <a:pt x="3232501" y="414784"/>
                  </a:lnTo>
                  <a:lnTo>
                    <a:pt x="3273515" y="441216"/>
                  </a:lnTo>
                  <a:lnTo>
                    <a:pt x="3325355" y="458577"/>
                  </a:lnTo>
                  <a:lnTo>
                    <a:pt x="3384804" y="464819"/>
                  </a:lnTo>
                  <a:lnTo>
                    <a:pt x="3444252" y="458577"/>
                  </a:lnTo>
                  <a:lnTo>
                    <a:pt x="3496092" y="441216"/>
                  </a:lnTo>
                  <a:lnTo>
                    <a:pt x="3537106" y="414784"/>
                  </a:lnTo>
                  <a:lnTo>
                    <a:pt x="3564075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7699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234683" y="2423160"/>
              <a:ext cx="3590544" cy="3246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234683" y="2421636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5155" y="0"/>
                  </a:moveTo>
                  <a:lnTo>
                    <a:pt x="153528" y="6146"/>
                  </a:lnTo>
                  <a:lnTo>
                    <a:pt x="202036" y="12002"/>
                  </a:lnTo>
                  <a:lnTo>
                    <a:pt x="250676" y="17572"/>
                  </a:lnTo>
                  <a:lnTo>
                    <a:pt x="299444" y="22864"/>
                  </a:lnTo>
                  <a:lnTo>
                    <a:pt x="348338" y="27882"/>
                  </a:lnTo>
                  <a:lnTo>
                    <a:pt x="397353" y="32634"/>
                  </a:lnTo>
                  <a:lnTo>
                    <a:pt x="446488" y="37126"/>
                  </a:lnTo>
                  <a:lnTo>
                    <a:pt x="495738" y="41364"/>
                  </a:lnTo>
                  <a:lnTo>
                    <a:pt x="545101" y="45353"/>
                  </a:lnTo>
                  <a:lnTo>
                    <a:pt x="594573" y="49102"/>
                  </a:lnTo>
                  <a:lnTo>
                    <a:pt x="644151" y="52615"/>
                  </a:lnTo>
                  <a:lnTo>
                    <a:pt x="693832" y="55899"/>
                  </a:lnTo>
                  <a:lnTo>
                    <a:pt x="743612" y="58960"/>
                  </a:lnTo>
                  <a:lnTo>
                    <a:pt x="793489" y="61804"/>
                  </a:lnTo>
                  <a:lnTo>
                    <a:pt x="843459" y="64438"/>
                  </a:lnTo>
                  <a:lnTo>
                    <a:pt x="893518" y="66868"/>
                  </a:lnTo>
                  <a:lnTo>
                    <a:pt x="943665" y="69099"/>
                  </a:lnTo>
                  <a:lnTo>
                    <a:pt x="993894" y="71140"/>
                  </a:lnTo>
                  <a:lnTo>
                    <a:pt x="1044204" y="72994"/>
                  </a:lnTo>
                  <a:lnTo>
                    <a:pt x="1094591" y="74670"/>
                  </a:lnTo>
                  <a:lnTo>
                    <a:pt x="1145051" y="76172"/>
                  </a:lnTo>
                  <a:lnTo>
                    <a:pt x="1195582" y="77508"/>
                  </a:lnTo>
                  <a:lnTo>
                    <a:pt x="1246180" y="78683"/>
                  </a:lnTo>
                  <a:lnTo>
                    <a:pt x="1296842" y="79704"/>
                  </a:lnTo>
                  <a:lnTo>
                    <a:pt x="1347565" y="80577"/>
                  </a:lnTo>
                  <a:lnTo>
                    <a:pt x="1398346" y="81308"/>
                  </a:lnTo>
                  <a:lnTo>
                    <a:pt x="1449180" y="81903"/>
                  </a:lnTo>
                  <a:lnTo>
                    <a:pt x="1500066" y="82369"/>
                  </a:lnTo>
                  <a:lnTo>
                    <a:pt x="1551000" y="82712"/>
                  </a:lnTo>
                  <a:lnTo>
                    <a:pt x="1601979" y="82938"/>
                  </a:lnTo>
                  <a:lnTo>
                    <a:pt x="1652998" y="83054"/>
                  </a:lnTo>
                  <a:lnTo>
                    <a:pt x="1704056" y="83065"/>
                  </a:lnTo>
                  <a:lnTo>
                    <a:pt x="1755149" y="82978"/>
                  </a:lnTo>
                  <a:lnTo>
                    <a:pt x="1806274" y="82799"/>
                  </a:lnTo>
                  <a:lnTo>
                    <a:pt x="1857427" y="82534"/>
                  </a:lnTo>
                  <a:lnTo>
                    <a:pt x="1908606" y="82190"/>
                  </a:lnTo>
                  <a:lnTo>
                    <a:pt x="1959807" y="81772"/>
                  </a:lnTo>
                  <a:lnTo>
                    <a:pt x="2011026" y="81288"/>
                  </a:lnTo>
                  <a:lnTo>
                    <a:pt x="2062261" y="80742"/>
                  </a:lnTo>
                  <a:lnTo>
                    <a:pt x="2113508" y="80143"/>
                  </a:lnTo>
                  <a:lnTo>
                    <a:pt x="2164765" y="79494"/>
                  </a:lnTo>
                  <a:lnTo>
                    <a:pt x="2216027" y="78804"/>
                  </a:lnTo>
                  <a:lnTo>
                    <a:pt x="2267292" y="78078"/>
                  </a:lnTo>
                  <a:lnTo>
                    <a:pt x="2318557" y="77323"/>
                  </a:lnTo>
                  <a:lnTo>
                    <a:pt x="2369817" y="76544"/>
                  </a:lnTo>
                  <a:lnTo>
                    <a:pt x="2421071" y="75748"/>
                  </a:lnTo>
                  <a:lnTo>
                    <a:pt x="2472314" y="74941"/>
                  </a:lnTo>
                  <a:lnTo>
                    <a:pt x="2523544" y="74130"/>
                  </a:lnTo>
                  <a:lnTo>
                    <a:pt x="2574758" y="73320"/>
                  </a:lnTo>
                  <a:lnTo>
                    <a:pt x="2625951" y="72517"/>
                  </a:lnTo>
                  <a:lnTo>
                    <a:pt x="2677121" y="71729"/>
                  </a:lnTo>
                  <a:lnTo>
                    <a:pt x="2728265" y="70962"/>
                  </a:lnTo>
                  <a:lnTo>
                    <a:pt x="2779379" y="70220"/>
                  </a:lnTo>
                  <a:lnTo>
                    <a:pt x="2830461" y="69512"/>
                  </a:lnTo>
                  <a:lnTo>
                    <a:pt x="2881506" y="68842"/>
                  </a:lnTo>
                  <a:lnTo>
                    <a:pt x="2932512" y="68218"/>
                  </a:lnTo>
                  <a:lnTo>
                    <a:pt x="2983475" y="67645"/>
                  </a:lnTo>
                  <a:lnTo>
                    <a:pt x="3034393" y="67130"/>
                  </a:lnTo>
                  <a:lnTo>
                    <a:pt x="3085262" y="66679"/>
                  </a:lnTo>
                  <a:lnTo>
                    <a:pt x="3136078" y="66298"/>
                  </a:lnTo>
                  <a:lnTo>
                    <a:pt x="3186839" y="65993"/>
                  </a:lnTo>
                  <a:lnTo>
                    <a:pt x="3237541" y="65771"/>
                  </a:lnTo>
                  <a:lnTo>
                    <a:pt x="3288182" y="65638"/>
                  </a:lnTo>
                  <a:lnTo>
                    <a:pt x="3338757" y="65600"/>
                  </a:lnTo>
                  <a:lnTo>
                    <a:pt x="3389264" y="65664"/>
                  </a:lnTo>
                  <a:lnTo>
                    <a:pt x="3439699" y="65835"/>
                  </a:lnTo>
                  <a:lnTo>
                    <a:pt x="3490060" y="66120"/>
                  </a:lnTo>
                  <a:lnTo>
                    <a:pt x="3540342" y="66524"/>
                  </a:lnTo>
                  <a:lnTo>
                    <a:pt x="3590543" y="67056"/>
                  </a:lnTo>
                  <a:lnTo>
                    <a:pt x="3590543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3502" y="132016"/>
                  </a:lnTo>
                  <a:lnTo>
                    <a:pt x="49720" y="86105"/>
                  </a:lnTo>
                  <a:lnTo>
                    <a:pt x="77366" y="41338"/>
                  </a:lnTo>
                  <a:lnTo>
                    <a:pt x="105155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22535" y="2055876"/>
              <a:ext cx="419100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854411" y="2064486"/>
            <a:ext cx="2202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5" dirty="0">
                <a:solidFill>
                  <a:srgbClr val="0000E6"/>
                </a:solidFill>
                <a:latin typeface="Times New Roman"/>
                <a:cs typeface="Times New Roman"/>
              </a:rPr>
              <a:t>LỌC </a:t>
            </a:r>
            <a:r>
              <a:rPr sz="1400" b="1" spc="-14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SẮP </a:t>
            </a:r>
            <a:r>
              <a:rPr sz="14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XẾP </a:t>
            </a:r>
            <a:r>
              <a:rPr sz="1400" b="1" spc="150" dirty="0">
                <a:solidFill>
                  <a:srgbClr val="0000E6"/>
                </a:solidFill>
                <a:latin typeface="Times New Roman"/>
                <a:cs typeface="Times New Roman"/>
              </a:rPr>
              <a:t>DỮ</a:t>
            </a:r>
            <a:r>
              <a:rPr sz="1400" b="1" spc="-1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45" dirty="0">
                <a:solidFill>
                  <a:srgbClr val="0000E6"/>
                </a:solidFill>
                <a:latin typeface="Times New Roman"/>
                <a:cs typeface="Times New Roman"/>
              </a:rPr>
              <a:t>LIỆU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266816" y="2790317"/>
            <a:ext cx="1212850" cy="928369"/>
            <a:chOff x="5266816" y="2790317"/>
            <a:chExt cx="1212850" cy="928369"/>
          </a:xfrm>
        </p:grpSpPr>
        <p:sp>
          <p:nvSpPr>
            <p:cNvPr id="110" name="object 110"/>
            <p:cNvSpPr/>
            <p:nvPr/>
          </p:nvSpPr>
          <p:spPr>
            <a:xfrm>
              <a:off x="5940551" y="2892806"/>
              <a:ext cx="531876" cy="68707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40551" y="2891028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29" h="688975">
                  <a:moveTo>
                    <a:pt x="315467" y="0"/>
                  </a:moveTo>
                  <a:lnTo>
                    <a:pt x="531876" y="344424"/>
                  </a:lnTo>
                  <a:lnTo>
                    <a:pt x="315467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7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277611" y="2803652"/>
              <a:ext cx="987551" cy="90423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277611" y="2801112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2627"/>
                  </a:moveTo>
                  <a:lnTo>
                    <a:pt x="2548" y="406356"/>
                  </a:lnTo>
                  <a:lnTo>
                    <a:pt x="10028" y="361420"/>
                  </a:lnTo>
                  <a:lnTo>
                    <a:pt x="22191" y="318046"/>
                  </a:lnTo>
                  <a:lnTo>
                    <a:pt x="38790" y="276463"/>
                  </a:lnTo>
                  <a:lnTo>
                    <a:pt x="59577" y="236897"/>
                  </a:lnTo>
                  <a:lnTo>
                    <a:pt x="84305" y="199578"/>
                  </a:lnTo>
                  <a:lnTo>
                    <a:pt x="112725" y="164732"/>
                  </a:lnTo>
                  <a:lnTo>
                    <a:pt x="144589" y="132587"/>
                  </a:lnTo>
                  <a:lnTo>
                    <a:pt x="179650" y="103372"/>
                  </a:lnTo>
                  <a:lnTo>
                    <a:pt x="217661" y="77313"/>
                  </a:lnTo>
                  <a:lnTo>
                    <a:pt x="258372" y="54638"/>
                  </a:lnTo>
                  <a:lnTo>
                    <a:pt x="301537" y="35575"/>
                  </a:lnTo>
                  <a:lnTo>
                    <a:pt x="346908" y="20352"/>
                  </a:lnTo>
                  <a:lnTo>
                    <a:pt x="394236" y="9197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197"/>
                  </a:lnTo>
                  <a:lnTo>
                    <a:pt x="640643" y="20352"/>
                  </a:lnTo>
                  <a:lnTo>
                    <a:pt x="686014" y="35575"/>
                  </a:lnTo>
                  <a:lnTo>
                    <a:pt x="729179" y="54638"/>
                  </a:lnTo>
                  <a:lnTo>
                    <a:pt x="769890" y="77313"/>
                  </a:lnTo>
                  <a:lnTo>
                    <a:pt x="807901" y="103372"/>
                  </a:lnTo>
                  <a:lnTo>
                    <a:pt x="842962" y="132587"/>
                  </a:lnTo>
                  <a:lnTo>
                    <a:pt x="874826" y="164732"/>
                  </a:lnTo>
                  <a:lnTo>
                    <a:pt x="903246" y="199578"/>
                  </a:lnTo>
                  <a:lnTo>
                    <a:pt x="927974" y="236897"/>
                  </a:lnTo>
                  <a:lnTo>
                    <a:pt x="948761" y="276463"/>
                  </a:lnTo>
                  <a:lnTo>
                    <a:pt x="965360" y="318046"/>
                  </a:lnTo>
                  <a:lnTo>
                    <a:pt x="977523" y="361420"/>
                  </a:lnTo>
                  <a:lnTo>
                    <a:pt x="985003" y="406356"/>
                  </a:lnTo>
                  <a:lnTo>
                    <a:pt x="987552" y="452627"/>
                  </a:lnTo>
                  <a:lnTo>
                    <a:pt x="985003" y="499167"/>
                  </a:lnTo>
                  <a:lnTo>
                    <a:pt x="977523" y="544338"/>
                  </a:lnTo>
                  <a:lnTo>
                    <a:pt x="965360" y="587916"/>
                  </a:lnTo>
                  <a:lnTo>
                    <a:pt x="948761" y="629673"/>
                  </a:lnTo>
                  <a:lnTo>
                    <a:pt x="927974" y="669386"/>
                  </a:lnTo>
                  <a:lnTo>
                    <a:pt x="903246" y="706829"/>
                  </a:lnTo>
                  <a:lnTo>
                    <a:pt x="874826" y="741776"/>
                  </a:lnTo>
                  <a:lnTo>
                    <a:pt x="842962" y="774001"/>
                  </a:lnTo>
                  <a:lnTo>
                    <a:pt x="807901" y="803280"/>
                  </a:lnTo>
                  <a:lnTo>
                    <a:pt x="769890" y="829386"/>
                  </a:lnTo>
                  <a:lnTo>
                    <a:pt x="729179" y="852094"/>
                  </a:lnTo>
                  <a:lnTo>
                    <a:pt x="686014" y="871180"/>
                  </a:lnTo>
                  <a:lnTo>
                    <a:pt x="640643" y="886416"/>
                  </a:lnTo>
                  <a:lnTo>
                    <a:pt x="593315" y="897579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79"/>
                  </a:lnTo>
                  <a:lnTo>
                    <a:pt x="346908" y="886416"/>
                  </a:lnTo>
                  <a:lnTo>
                    <a:pt x="301537" y="871180"/>
                  </a:lnTo>
                  <a:lnTo>
                    <a:pt x="258372" y="852094"/>
                  </a:lnTo>
                  <a:lnTo>
                    <a:pt x="217661" y="829386"/>
                  </a:lnTo>
                  <a:lnTo>
                    <a:pt x="179650" y="803280"/>
                  </a:lnTo>
                  <a:lnTo>
                    <a:pt x="144589" y="774001"/>
                  </a:lnTo>
                  <a:lnTo>
                    <a:pt x="112725" y="741776"/>
                  </a:lnTo>
                  <a:lnTo>
                    <a:pt x="84305" y="706829"/>
                  </a:lnTo>
                  <a:lnTo>
                    <a:pt x="59577" y="669386"/>
                  </a:lnTo>
                  <a:lnTo>
                    <a:pt x="38790" y="629673"/>
                  </a:lnTo>
                  <a:lnTo>
                    <a:pt x="22191" y="587916"/>
                  </a:lnTo>
                  <a:lnTo>
                    <a:pt x="10028" y="544338"/>
                  </a:lnTo>
                  <a:lnTo>
                    <a:pt x="2548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99531" y="2911094"/>
              <a:ext cx="714755" cy="68707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399531" y="2909316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5586533" y="3015493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07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238366" y="2885567"/>
            <a:ext cx="3814445" cy="844550"/>
            <a:chOff x="6238366" y="2885567"/>
            <a:chExt cx="3814445" cy="844550"/>
          </a:xfrm>
        </p:grpSpPr>
        <p:sp>
          <p:nvSpPr>
            <p:cNvPr id="118" name="object 118"/>
            <p:cNvSpPr/>
            <p:nvPr/>
          </p:nvSpPr>
          <p:spPr>
            <a:xfrm>
              <a:off x="9639300" y="3212592"/>
              <a:ext cx="413003" cy="23164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62115" y="2892552"/>
              <a:ext cx="3573779" cy="65379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44050" y="3167634"/>
              <a:ext cx="207263" cy="13563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2115" y="2892552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221" y="304470"/>
                  </a:lnTo>
                  <a:lnTo>
                    <a:pt x="3537545" y="271015"/>
                  </a:lnTo>
                  <a:lnTo>
                    <a:pt x="3496750" y="244583"/>
                  </a:lnTo>
                  <a:lnTo>
                    <a:pt x="3444837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329"/>
                  </a:lnTo>
                  <a:lnTo>
                    <a:pt x="3232501" y="414784"/>
                  </a:lnTo>
                  <a:lnTo>
                    <a:pt x="3273515" y="441216"/>
                  </a:lnTo>
                  <a:lnTo>
                    <a:pt x="3325355" y="458577"/>
                  </a:lnTo>
                  <a:lnTo>
                    <a:pt x="3384804" y="464819"/>
                  </a:lnTo>
                  <a:lnTo>
                    <a:pt x="3444837" y="458577"/>
                  </a:lnTo>
                  <a:lnTo>
                    <a:pt x="3496750" y="441216"/>
                  </a:lnTo>
                  <a:lnTo>
                    <a:pt x="3537545" y="414784"/>
                  </a:lnTo>
                  <a:lnTo>
                    <a:pt x="3564221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45351" y="3396996"/>
              <a:ext cx="3590544" cy="32613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45351" y="3395472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92" y="316839"/>
                  </a:lnTo>
                  <a:lnTo>
                    <a:pt x="3494447" y="306796"/>
                  </a:lnTo>
                  <a:lnTo>
                    <a:pt x="3445241" y="297509"/>
                  </a:lnTo>
                  <a:lnTo>
                    <a:pt x="3395306" y="288955"/>
                  </a:lnTo>
                  <a:lnTo>
                    <a:pt x="3344675" y="281112"/>
                  </a:lnTo>
                  <a:lnTo>
                    <a:pt x="3293380" y="273958"/>
                  </a:lnTo>
                  <a:lnTo>
                    <a:pt x="3241453" y="267470"/>
                  </a:lnTo>
                  <a:lnTo>
                    <a:pt x="3188927" y="261628"/>
                  </a:lnTo>
                  <a:lnTo>
                    <a:pt x="3135834" y="256407"/>
                  </a:lnTo>
                  <a:lnTo>
                    <a:pt x="3082207" y="251787"/>
                  </a:lnTo>
                  <a:lnTo>
                    <a:pt x="3028077" y="247745"/>
                  </a:lnTo>
                  <a:lnTo>
                    <a:pt x="2973477" y="244259"/>
                  </a:lnTo>
                  <a:lnTo>
                    <a:pt x="2918440" y="241307"/>
                  </a:lnTo>
                  <a:lnTo>
                    <a:pt x="2862998" y="238866"/>
                  </a:lnTo>
                  <a:lnTo>
                    <a:pt x="2807183" y="236914"/>
                  </a:lnTo>
                  <a:lnTo>
                    <a:pt x="2751028" y="235430"/>
                  </a:lnTo>
                  <a:lnTo>
                    <a:pt x="2694564" y="234391"/>
                  </a:lnTo>
                  <a:lnTo>
                    <a:pt x="2637825" y="233774"/>
                  </a:lnTo>
                  <a:lnTo>
                    <a:pt x="2580843" y="233559"/>
                  </a:lnTo>
                  <a:lnTo>
                    <a:pt x="2523650" y="233721"/>
                  </a:lnTo>
                  <a:lnTo>
                    <a:pt x="2466278" y="234241"/>
                  </a:lnTo>
                  <a:lnTo>
                    <a:pt x="2408759" y="235094"/>
                  </a:lnTo>
                  <a:lnTo>
                    <a:pt x="2351127" y="236259"/>
                  </a:lnTo>
                  <a:lnTo>
                    <a:pt x="2293414" y="237714"/>
                  </a:lnTo>
                  <a:lnTo>
                    <a:pt x="2235651" y="239437"/>
                  </a:lnTo>
                  <a:lnTo>
                    <a:pt x="2177872" y="241405"/>
                  </a:lnTo>
                  <a:lnTo>
                    <a:pt x="2120108" y="243596"/>
                  </a:lnTo>
                  <a:lnTo>
                    <a:pt x="2062391" y="245989"/>
                  </a:lnTo>
                  <a:lnTo>
                    <a:pt x="2004756" y="248561"/>
                  </a:lnTo>
                  <a:lnTo>
                    <a:pt x="1947233" y="251289"/>
                  </a:lnTo>
                  <a:lnTo>
                    <a:pt x="1889854" y="254152"/>
                  </a:lnTo>
                  <a:lnTo>
                    <a:pt x="1832654" y="257127"/>
                  </a:lnTo>
                  <a:lnTo>
                    <a:pt x="1775663" y="260193"/>
                  </a:lnTo>
                  <a:lnTo>
                    <a:pt x="1718914" y="263326"/>
                  </a:lnTo>
                  <a:lnTo>
                    <a:pt x="1662439" y="266506"/>
                  </a:lnTo>
                  <a:lnTo>
                    <a:pt x="1606272" y="269709"/>
                  </a:lnTo>
                  <a:lnTo>
                    <a:pt x="1550443" y="272914"/>
                  </a:lnTo>
                  <a:lnTo>
                    <a:pt x="1494986" y="276098"/>
                  </a:lnTo>
                  <a:lnTo>
                    <a:pt x="1439933" y="279240"/>
                  </a:lnTo>
                  <a:lnTo>
                    <a:pt x="1385316" y="282316"/>
                  </a:lnTo>
                  <a:lnTo>
                    <a:pt x="1331168" y="285305"/>
                  </a:lnTo>
                  <a:lnTo>
                    <a:pt x="1277520" y="288186"/>
                  </a:lnTo>
                  <a:lnTo>
                    <a:pt x="1224406" y="290934"/>
                  </a:lnTo>
                  <a:lnTo>
                    <a:pt x="1171858" y="293529"/>
                  </a:lnTo>
                  <a:lnTo>
                    <a:pt x="1119908" y="295948"/>
                  </a:lnTo>
                  <a:lnTo>
                    <a:pt x="1068588" y="298169"/>
                  </a:lnTo>
                  <a:lnTo>
                    <a:pt x="1017931" y="300170"/>
                  </a:lnTo>
                  <a:lnTo>
                    <a:pt x="967969" y="301929"/>
                  </a:lnTo>
                  <a:lnTo>
                    <a:pt x="918735" y="303423"/>
                  </a:lnTo>
                  <a:lnTo>
                    <a:pt x="870260" y="304630"/>
                  </a:lnTo>
                  <a:lnTo>
                    <a:pt x="822578" y="305529"/>
                  </a:lnTo>
                  <a:lnTo>
                    <a:pt x="775720" y="306096"/>
                  </a:lnTo>
                  <a:lnTo>
                    <a:pt x="729719" y="306310"/>
                  </a:lnTo>
                  <a:lnTo>
                    <a:pt x="684607" y="306149"/>
                  </a:lnTo>
                  <a:lnTo>
                    <a:pt x="640417" y="305591"/>
                  </a:lnTo>
                  <a:lnTo>
                    <a:pt x="597181" y="304612"/>
                  </a:lnTo>
                  <a:lnTo>
                    <a:pt x="554932" y="303192"/>
                  </a:lnTo>
                  <a:lnTo>
                    <a:pt x="513701" y="301308"/>
                  </a:lnTo>
                  <a:lnTo>
                    <a:pt x="473521" y="298937"/>
                  </a:lnTo>
                  <a:lnTo>
                    <a:pt x="434425" y="296058"/>
                  </a:lnTo>
                  <a:lnTo>
                    <a:pt x="396444" y="292648"/>
                  </a:lnTo>
                  <a:lnTo>
                    <a:pt x="323960" y="284148"/>
                  </a:lnTo>
                  <a:lnTo>
                    <a:pt x="256328" y="273260"/>
                  </a:lnTo>
                  <a:lnTo>
                    <a:pt x="193806" y="259806"/>
                  </a:lnTo>
                  <a:lnTo>
                    <a:pt x="136653" y="243609"/>
                  </a:lnTo>
                  <a:lnTo>
                    <a:pt x="85128" y="224491"/>
                  </a:lnTo>
                  <a:lnTo>
                    <a:pt x="39491" y="202275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33203" y="3031236"/>
              <a:ext cx="419100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6933640" y="3099336"/>
            <a:ext cx="2058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TÌM </a:t>
            </a:r>
            <a:r>
              <a:rPr sz="14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KIẾM </a:t>
            </a:r>
            <a:r>
              <a:rPr sz="1400" b="1" spc="-14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400" b="1" spc="-85" dirty="0">
                <a:solidFill>
                  <a:srgbClr val="0000E6"/>
                </a:solidFill>
                <a:latin typeface="Times New Roman"/>
                <a:cs typeface="Times New Roman"/>
              </a:rPr>
              <a:t>THAY</a:t>
            </a:r>
            <a:r>
              <a:rPr sz="1400" b="1" spc="-7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THẾ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5257672" y="3767201"/>
            <a:ext cx="1211580" cy="928369"/>
            <a:chOff x="5257672" y="3767201"/>
            <a:chExt cx="1211580" cy="928369"/>
          </a:xfrm>
        </p:grpSpPr>
        <p:sp>
          <p:nvSpPr>
            <p:cNvPr id="127" name="object 127"/>
            <p:cNvSpPr/>
            <p:nvPr/>
          </p:nvSpPr>
          <p:spPr>
            <a:xfrm>
              <a:off x="5931407" y="3869690"/>
              <a:ext cx="530351" cy="68707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931407" y="3867912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3" y="0"/>
                  </a:moveTo>
                  <a:lnTo>
                    <a:pt x="530351" y="344424"/>
                  </a:lnTo>
                  <a:lnTo>
                    <a:pt x="313943" y="688847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3943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268467" y="3780536"/>
              <a:ext cx="986027" cy="90423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68467" y="3777996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4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390387" y="3889502"/>
              <a:ext cx="713232" cy="68707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390387" y="3887724"/>
              <a:ext cx="713740" cy="688975"/>
            </a:xfrm>
            <a:custGeom>
              <a:avLst/>
              <a:gdLst/>
              <a:ahLst/>
              <a:cxnLst/>
              <a:rect l="l" t="t" r="r" b="b"/>
              <a:pathLst>
                <a:path w="713739" h="688975">
                  <a:moveTo>
                    <a:pt x="0" y="344424"/>
                  </a:moveTo>
                  <a:lnTo>
                    <a:pt x="3233" y="297628"/>
                  </a:lnTo>
                  <a:lnTo>
                    <a:pt x="12657" y="252765"/>
                  </a:lnTo>
                  <a:lnTo>
                    <a:pt x="27860" y="210240"/>
                  </a:lnTo>
                  <a:lnTo>
                    <a:pt x="48429" y="170462"/>
                  </a:lnTo>
                  <a:lnTo>
                    <a:pt x="73951" y="133837"/>
                  </a:lnTo>
                  <a:lnTo>
                    <a:pt x="104013" y="100774"/>
                  </a:lnTo>
                  <a:lnTo>
                    <a:pt x="138202" y="71680"/>
                  </a:lnTo>
                  <a:lnTo>
                    <a:pt x="176106" y="46961"/>
                  </a:lnTo>
                  <a:lnTo>
                    <a:pt x="217312" y="27027"/>
                  </a:lnTo>
                  <a:lnTo>
                    <a:pt x="261408" y="12283"/>
                  </a:lnTo>
                  <a:lnTo>
                    <a:pt x="307980" y="3138"/>
                  </a:lnTo>
                  <a:lnTo>
                    <a:pt x="356616" y="0"/>
                  </a:lnTo>
                  <a:lnTo>
                    <a:pt x="404931" y="3138"/>
                  </a:lnTo>
                  <a:lnTo>
                    <a:pt x="451294" y="12283"/>
                  </a:lnTo>
                  <a:lnTo>
                    <a:pt x="495276" y="27027"/>
                  </a:lnTo>
                  <a:lnTo>
                    <a:pt x="536447" y="46961"/>
                  </a:lnTo>
                  <a:lnTo>
                    <a:pt x="574381" y="71680"/>
                  </a:lnTo>
                  <a:lnTo>
                    <a:pt x="608647" y="100774"/>
                  </a:lnTo>
                  <a:lnTo>
                    <a:pt x="638817" y="133837"/>
                  </a:lnTo>
                  <a:lnTo>
                    <a:pt x="664463" y="170462"/>
                  </a:lnTo>
                  <a:lnTo>
                    <a:pt x="685157" y="210240"/>
                  </a:lnTo>
                  <a:lnTo>
                    <a:pt x="700468" y="252765"/>
                  </a:lnTo>
                  <a:lnTo>
                    <a:pt x="709969" y="297628"/>
                  </a:lnTo>
                  <a:lnTo>
                    <a:pt x="713232" y="344424"/>
                  </a:lnTo>
                  <a:lnTo>
                    <a:pt x="709969" y="391219"/>
                  </a:lnTo>
                  <a:lnTo>
                    <a:pt x="700468" y="436082"/>
                  </a:lnTo>
                  <a:lnTo>
                    <a:pt x="685157" y="478607"/>
                  </a:lnTo>
                  <a:lnTo>
                    <a:pt x="664464" y="518385"/>
                  </a:lnTo>
                  <a:lnTo>
                    <a:pt x="638817" y="555010"/>
                  </a:lnTo>
                  <a:lnTo>
                    <a:pt x="608647" y="588073"/>
                  </a:lnTo>
                  <a:lnTo>
                    <a:pt x="574381" y="617167"/>
                  </a:lnTo>
                  <a:lnTo>
                    <a:pt x="536448" y="641886"/>
                  </a:lnTo>
                  <a:lnTo>
                    <a:pt x="495276" y="661820"/>
                  </a:lnTo>
                  <a:lnTo>
                    <a:pt x="451294" y="676564"/>
                  </a:lnTo>
                  <a:lnTo>
                    <a:pt x="404931" y="685709"/>
                  </a:lnTo>
                  <a:lnTo>
                    <a:pt x="356616" y="688848"/>
                  </a:lnTo>
                  <a:lnTo>
                    <a:pt x="307980" y="685709"/>
                  </a:lnTo>
                  <a:lnTo>
                    <a:pt x="261408" y="676564"/>
                  </a:lnTo>
                  <a:lnTo>
                    <a:pt x="217312" y="661820"/>
                  </a:lnTo>
                  <a:lnTo>
                    <a:pt x="176106" y="641886"/>
                  </a:lnTo>
                  <a:lnTo>
                    <a:pt x="138202" y="617167"/>
                  </a:lnTo>
                  <a:lnTo>
                    <a:pt x="104013" y="588073"/>
                  </a:lnTo>
                  <a:lnTo>
                    <a:pt x="73951" y="555010"/>
                  </a:lnTo>
                  <a:lnTo>
                    <a:pt x="48429" y="518385"/>
                  </a:lnTo>
                  <a:lnTo>
                    <a:pt x="27860" y="478607"/>
                  </a:lnTo>
                  <a:lnTo>
                    <a:pt x="12657" y="436082"/>
                  </a:lnTo>
                  <a:lnTo>
                    <a:pt x="323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5575813" y="3993925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08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6240017" y="3862578"/>
            <a:ext cx="3813810" cy="843280"/>
            <a:chOff x="6240017" y="3862578"/>
            <a:chExt cx="3813810" cy="843280"/>
          </a:xfrm>
        </p:grpSpPr>
        <p:sp>
          <p:nvSpPr>
            <p:cNvPr id="135" name="object 135"/>
            <p:cNvSpPr/>
            <p:nvPr/>
          </p:nvSpPr>
          <p:spPr>
            <a:xfrm>
              <a:off x="9639300" y="4189476"/>
              <a:ext cx="414527" cy="23164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256019" y="3869436"/>
              <a:ext cx="3573780" cy="6522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36429" y="4142994"/>
              <a:ext cx="207263" cy="13563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256019" y="3869436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2946"/>
                  </a:lnTo>
                  <a:lnTo>
                    <a:pt x="3537106" y="269491"/>
                  </a:lnTo>
                  <a:lnTo>
                    <a:pt x="3496092" y="243059"/>
                  </a:lnTo>
                  <a:lnTo>
                    <a:pt x="3444252" y="225698"/>
                  </a:lnTo>
                  <a:lnTo>
                    <a:pt x="3384804" y="219455"/>
                  </a:lnTo>
                  <a:lnTo>
                    <a:pt x="3324770" y="225698"/>
                  </a:lnTo>
                  <a:lnTo>
                    <a:pt x="3272857" y="243059"/>
                  </a:lnTo>
                  <a:lnTo>
                    <a:pt x="3232062" y="269491"/>
                  </a:lnTo>
                  <a:lnTo>
                    <a:pt x="3205386" y="302946"/>
                  </a:lnTo>
                  <a:lnTo>
                    <a:pt x="3195828" y="341375"/>
                  </a:lnTo>
                  <a:lnTo>
                    <a:pt x="3205386" y="379805"/>
                  </a:lnTo>
                  <a:lnTo>
                    <a:pt x="3232062" y="413260"/>
                  </a:lnTo>
                  <a:lnTo>
                    <a:pt x="3272857" y="439692"/>
                  </a:lnTo>
                  <a:lnTo>
                    <a:pt x="3324770" y="457053"/>
                  </a:lnTo>
                  <a:lnTo>
                    <a:pt x="3384804" y="463295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246875" y="4373880"/>
              <a:ext cx="3590543" cy="3246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246875" y="4372356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79" y="0"/>
                  </a:moveTo>
                  <a:lnTo>
                    <a:pt x="154987" y="6146"/>
                  </a:lnTo>
                  <a:lnTo>
                    <a:pt x="203431" y="12002"/>
                  </a:lnTo>
                  <a:lnTo>
                    <a:pt x="252010" y="17572"/>
                  </a:lnTo>
                  <a:lnTo>
                    <a:pt x="300718" y="22864"/>
                  </a:lnTo>
                  <a:lnTo>
                    <a:pt x="349554" y="27883"/>
                  </a:lnTo>
                  <a:lnTo>
                    <a:pt x="398513" y="32635"/>
                  </a:lnTo>
                  <a:lnTo>
                    <a:pt x="447594" y="37128"/>
                  </a:lnTo>
                  <a:lnTo>
                    <a:pt x="496791" y="41366"/>
                  </a:lnTo>
                  <a:lnTo>
                    <a:pt x="546103" y="45357"/>
                  </a:lnTo>
                  <a:lnTo>
                    <a:pt x="595526" y="49106"/>
                  </a:lnTo>
                  <a:lnTo>
                    <a:pt x="645056" y="52621"/>
                  </a:lnTo>
                  <a:lnTo>
                    <a:pt x="694691" y="55907"/>
                  </a:lnTo>
                  <a:lnTo>
                    <a:pt x="744427" y="58970"/>
                  </a:lnTo>
                  <a:lnTo>
                    <a:pt x="794261" y="61817"/>
                  </a:lnTo>
                  <a:lnTo>
                    <a:pt x="844189" y="64454"/>
                  </a:lnTo>
                  <a:lnTo>
                    <a:pt x="894209" y="66887"/>
                  </a:lnTo>
                  <a:lnTo>
                    <a:pt x="944317" y="69122"/>
                  </a:lnTo>
                  <a:lnTo>
                    <a:pt x="994510" y="71167"/>
                  </a:lnTo>
                  <a:lnTo>
                    <a:pt x="1044784" y="73026"/>
                  </a:lnTo>
                  <a:lnTo>
                    <a:pt x="1095136" y="74707"/>
                  </a:lnTo>
                  <a:lnTo>
                    <a:pt x="1145564" y="76215"/>
                  </a:lnTo>
                  <a:lnTo>
                    <a:pt x="1196063" y="77557"/>
                  </a:lnTo>
                  <a:lnTo>
                    <a:pt x="1246631" y="78739"/>
                  </a:lnTo>
                  <a:lnTo>
                    <a:pt x="1297265" y="79768"/>
                  </a:lnTo>
                  <a:lnTo>
                    <a:pt x="1347960" y="80649"/>
                  </a:lnTo>
                  <a:lnTo>
                    <a:pt x="1398714" y="81389"/>
                  </a:lnTo>
                  <a:lnTo>
                    <a:pt x="1449524" y="81995"/>
                  </a:lnTo>
                  <a:lnTo>
                    <a:pt x="1500386" y="82471"/>
                  </a:lnTo>
                  <a:lnTo>
                    <a:pt x="1551297" y="82825"/>
                  </a:lnTo>
                  <a:lnTo>
                    <a:pt x="1602254" y="83064"/>
                  </a:lnTo>
                  <a:lnTo>
                    <a:pt x="1653253" y="83192"/>
                  </a:lnTo>
                  <a:lnTo>
                    <a:pt x="1704291" y="83217"/>
                  </a:lnTo>
                  <a:lnTo>
                    <a:pt x="1755366" y="83144"/>
                  </a:lnTo>
                  <a:lnTo>
                    <a:pt x="1806473" y="82981"/>
                  </a:lnTo>
                  <a:lnTo>
                    <a:pt x="1857610" y="82733"/>
                  </a:lnTo>
                  <a:lnTo>
                    <a:pt x="1908773" y="82406"/>
                  </a:lnTo>
                  <a:lnTo>
                    <a:pt x="1959959" y="82007"/>
                  </a:lnTo>
                  <a:lnTo>
                    <a:pt x="2011164" y="81542"/>
                  </a:lnTo>
                  <a:lnTo>
                    <a:pt x="2062386" y="81018"/>
                  </a:lnTo>
                  <a:lnTo>
                    <a:pt x="2113621" y="80439"/>
                  </a:lnTo>
                  <a:lnTo>
                    <a:pt x="2164867" y="79814"/>
                  </a:lnTo>
                  <a:lnTo>
                    <a:pt x="2216118" y="79148"/>
                  </a:lnTo>
                  <a:lnTo>
                    <a:pt x="2267374" y="78447"/>
                  </a:lnTo>
                  <a:lnTo>
                    <a:pt x="2318629" y="77718"/>
                  </a:lnTo>
                  <a:lnTo>
                    <a:pt x="2369882" y="76967"/>
                  </a:lnTo>
                  <a:lnTo>
                    <a:pt x="2421127" y="76199"/>
                  </a:lnTo>
                  <a:lnTo>
                    <a:pt x="2472364" y="75423"/>
                  </a:lnTo>
                  <a:lnTo>
                    <a:pt x="2523587" y="74643"/>
                  </a:lnTo>
                  <a:lnTo>
                    <a:pt x="2574795" y="73865"/>
                  </a:lnTo>
                  <a:lnTo>
                    <a:pt x="2625983" y="73097"/>
                  </a:lnTo>
                  <a:lnTo>
                    <a:pt x="2677148" y="72345"/>
                  </a:lnTo>
                  <a:lnTo>
                    <a:pt x="2728288" y="71614"/>
                  </a:lnTo>
                  <a:lnTo>
                    <a:pt x="2779398" y="70911"/>
                  </a:lnTo>
                  <a:lnTo>
                    <a:pt x="2830476" y="70242"/>
                  </a:lnTo>
                  <a:lnTo>
                    <a:pt x="2881519" y="69614"/>
                  </a:lnTo>
                  <a:lnTo>
                    <a:pt x="2932522" y="69033"/>
                  </a:lnTo>
                  <a:lnTo>
                    <a:pt x="2983483" y="68504"/>
                  </a:lnTo>
                  <a:lnTo>
                    <a:pt x="3034399" y="68035"/>
                  </a:lnTo>
                  <a:lnTo>
                    <a:pt x="3085266" y="67632"/>
                  </a:lnTo>
                  <a:lnTo>
                    <a:pt x="3136081" y="67300"/>
                  </a:lnTo>
                  <a:lnTo>
                    <a:pt x="3186841" y="67046"/>
                  </a:lnTo>
                  <a:lnTo>
                    <a:pt x="3237543" y="66877"/>
                  </a:lnTo>
                  <a:lnTo>
                    <a:pt x="3288183" y="66798"/>
                  </a:lnTo>
                  <a:lnTo>
                    <a:pt x="3338758" y="66817"/>
                  </a:lnTo>
                  <a:lnTo>
                    <a:pt x="3389264" y="66938"/>
                  </a:lnTo>
                  <a:lnTo>
                    <a:pt x="3439699" y="67168"/>
                  </a:lnTo>
                  <a:lnTo>
                    <a:pt x="3490060" y="67515"/>
                  </a:lnTo>
                  <a:lnTo>
                    <a:pt x="3540342" y="67983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016"/>
                  </a:lnTo>
                  <a:lnTo>
                    <a:pt x="50482" y="86105"/>
                  </a:lnTo>
                  <a:lnTo>
                    <a:pt x="78224" y="41338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634727" y="4008120"/>
              <a:ext cx="419100" cy="27432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7936460" y="4042681"/>
            <a:ext cx="106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5" dirty="0">
                <a:solidFill>
                  <a:srgbClr val="0000E6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5256148" y="4765421"/>
            <a:ext cx="1211580" cy="930275"/>
            <a:chOff x="5256148" y="4765421"/>
            <a:chExt cx="1211580" cy="930275"/>
          </a:xfrm>
        </p:grpSpPr>
        <p:sp>
          <p:nvSpPr>
            <p:cNvPr id="144" name="object 144"/>
            <p:cNvSpPr/>
            <p:nvPr/>
          </p:nvSpPr>
          <p:spPr>
            <a:xfrm>
              <a:off x="5929883" y="4868164"/>
              <a:ext cx="530352" cy="68833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929883" y="4866132"/>
              <a:ext cx="530860" cy="690880"/>
            </a:xfrm>
            <a:custGeom>
              <a:avLst/>
              <a:gdLst/>
              <a:ahLst/>
              <a:cxnLst/>
              <a:rect l="l" t="t" r="r" b="b"/>
              <a:pathLst>
                <a:path w="530860" h="690879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90372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266943" y="4779010"/>
              <a:ext cx="987551" cy="90551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266943" y="4776216"/>
              <a:ext cx="988060" cy="908685"/>
            </a:xfrm>
            <a:custGeom>
              <a:avLst/>
              <a:gdLst/>
              <a:ahLst/>
              <a:cxnLst/>
              <a:rect l="l" t="t" r="r" b="b"/>
              <a:pathLst>
                <a:path w="988060" h="908685">
                  <a:moveTo>
                    <a:pt x="0" y="454151"/>
                  </a:moveTo>
                  <a:lnTo>
                    <a:pt x="2548" y="407863"/>
                  </a:lnTo>
                  <a:lnTo>
                    <a:pt x="10028" y="362878"/>
                  </a:lnTo>
                  <a:lnTo>
                    <a:pt x="22191" y="319429"/>
                  </a:lnTo>
                  <a:lnTo>
                    <a:pt x="38790" y="277748"/>
                  </a:lnTo>
                  <a:lnTo>
                    <a:pt x="59577" y="238068"/>
                  </a:lnTo>
                  <a:lnTo>
                    <a:pt x="84305" y="200620"/>
                  </a:lnTo>
                  <a:lnTo>
                    <a:pt x="112725" y="165636"/>
                  </a:lnTo>
                  <a:lnTo>
                    <a:pt x="144589" y="133349"/>
                  </a:lnTo>
                  <a:lnTo>
                    <a:pt x="179650" y="103992"/>
                  </a:lnTo>
                  <a:lnTo>
                    <a:pt x="217661" y="77795"/>
                  </a:lnTo>
                  <a:lnTo>
                    <a:pt x="258372" y="54991"/>
                  </a:lnTo>
                  <a:lnTo>
                    <a:pt x="301537" y="35813"/>
                  </a:lnTo>
                  <a:lnTo>
                    <a:pt x="346908" y="20493"/>
                  </a:lnTo>
                  <a:lnTo>
                    <a:pt x="394236" y="9263"/>
                  </a:lnTo>
                  <a:lnTo>
                    <a:pt x="443275" y="2354"/>
                  </a:lnTo>
                  <a:lnTo>
                    <a:pt x="493776" y="0"/>
                  </a:lnTo>
                  <a:lnTo>
                    <a:pt x="544276" y="2354"/>
                  </a:lnTo>
                  <a:lnTo>
                    <a:pt x="593315" y="9263"/>
                  </a:lnTo>
                  <a:lnTo>
                    <a:pt x="640643" y="20493"/>
                  </a:lnTo>
                  <a:lnTo>
                    <a:pt x="686014" y="35813"/>
                  </a:lnTo>
                  <a:lnTo>
                    <a:pt x="729179" y="54991"/>
                  </a:lnTo>
                  <a:lnTo>
                    <a:pt x="769890" y="77795"/>
                  </a:lnTo>
                  <a:lnTo>
                    <a:pt x="807901" y="103992"/>
                  </a:lnTo>
                  <a:lnTo>
                    <a:pt x="842962" y="133349"/>
                  </a:lnTo>
                  <a:lnTo>
                    <a:pt x="874826" y="165636"/>
                  </a:lnTo>
                  <a:lnTo>
                    <a:pt x="903246" y="200620"/>
                  </a:lnTo>
                  <a:lnTo>
                    <a:pt x="927974" y="238068"/>
                  </a:lnTo>
                  <a:lnTo>
                    <a:pt x="948761" y="277748"/>
                  </a:lnTo>
                  <a:lnTo>
                    <a:pt x="965360" y="319429"/>
                  </a:lnTo>
                  <a:lnTo>
                    <a:pt x="977523" y="362878"/>
                  </a:lnTo>
                  <a:lnTo>
                    <a:pt x="985003" y="407863"/>
                  </a:lnTo>
                  <a:lnTo>
                    <a:pt x="987552" y="454151"/>
                  </a:lnTo>
                  <a:lnTo>
                    <a:pt x="985003" y="500440"/>
                  </a:lnTo>
                  <a:lnTo>
                    <a:pt x="977523" y="545425"/>
                  </a:lnTo>
                  <a:lnTo>
                    <a:pt x="965360" y="588874"/>
                  </a:lnTo>
                  <a:lnTo>
                    <a:pt x="948761" y="630554"/>
                  </a:lnTo>
                  <a:lnTo>
                    <a:pt x="927974" y="670235"/>
                  </a:lnTo>
                  <a:lnTo>
                    <a:pt x="903246" y="707683"/>
                  </a:lnTo>
                  <a:lnTo>
                    <a:pt x="874826" y="742667"/>
                  </a:lnTo>
                  <a:lnTo>
                    <a:pt x="842962" y="774953"/>
                  </a:lnTo>
                  <a:lnTo>
                    <a:pt x="807901" y="804311"/>
                  </a:lnTo>
                  <a:lnTo>
                    <a:pt x="769890" y="830508"/>
                  </a:lnTo>
                  <a:lnTo>
                    <a:pt x="729179" y="853312"/>
                  </a:lnTo>
                  <a:lnTo>
                    <a:pt x="686014" y="872489"/>
                  </a:lnTo>
                  <a:lnTo>
                    <a:pt x="640643" y="887810"/>
                  </a:lnTo>
                  <a:lnTo>
                    <a:pt x="593315" y="899040"/>
                  </a:lnTo>
                  <a:lnTo>
                    <a:pt x="544276" y="905949"/>
                  </a:lnTo>
                  <a:lnTo>
                    <a:pt x="493776" y="908303"/>
                  </a:lnTo>
                  <a:lnTo>
                    <a:pt x="443275" y="905949"/>
                  </a:lnTo>
                  <a:lnTo>
                    <a:pt x="394236" y="899040"/>
                  </a:lnTo>
                  <a:lnTo>
                    <a:pt x="346908" y="887810"/>
                  </a:lnTo>
                  <a:lnTo>
                    <a:pt x="301537" y="872489"/>
                  </a:lnTo>
                  <a:lnTo>
                    <a:pt x="258372" y="853312"/>
                  </a:lnTo>
                  <a:lnTo>
                    <a:pt x="217661" y="830508"/>
                  </a:lnTo>
                  <a:lnTo>
                    <a:pt x="179650" y="804311"/>
                  </a:lnTo>
                  <a:lnTo>
                    <a:pt x="144589" y="774954"/>
                  </a:lnTo>
                  <a:lnTo>
                    <a:pt x="112725" y="742667"/>
                  </a:lnTo>
                  <a:lnTo>
                    <a:pt x="84305" y="707683"/>
                  </a:lnTo>
                  <a:lnTo>
                    <a:pt x="59577" y="670235"/>
                  </a:lnTo>
                  <a:lnTo>
                    <a:pt x="38790" y="630554"/>
                  </a:lnTo>
                  <a:lnTo>
                    <a:pt x="22191" y="588874"/>
                  </a:lnTo>
                  <a:lnTo>
                    <a:pt x="10028" y="545425"/>
                  </a:lnTo>
                  <a:lnTo>
                    <a:pt x="2548" y="500440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388863" y="4887722"/>
              <a:ext cx="714755" cy="68706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388863" y="4885944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5575813" y="499212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09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6238366" y="4871339"/>
            <a:ext cx="3814445" cy="844550"/>
            <a:chOff x="6238366" y="4871339"/>
            <a:chExt cx="3814445" cy="844550"/>
          </a:xfrm>
        </p:grpSpPr>
        <p:sp>
          <p:nvSpPr>
            <p:cNvPr id="152" name="object 152"/>
            <p:cNvSpPr/>
            <p:nvPr/>
          </p:nvSpPr>
          <p:spPr>
            <a:xfrm>
              <a:off x="9639300" y="5198364"/>
              <a:ext cx="413003" cy="23164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262115" y="4878324"/>
              <a:ext cx="3573779" cy="65379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44050" y="5153406"/>
              <a:ext cx="207263" cy="13563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62115" y="4878324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221" y="304470"/>
                  </a:lnTo>
                  <a:lnTo>
                    <a:pt x="3537545" y="271015"/>
                  </a:lnTo>
                  <a:lnTo>
                    <a:pt x="3496750" y="244583"/>
                  </a:lnTo>
                  <a:lnTo>
                    <a:pt x="3444837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170"/>
                  </a:lnTo>
                  <a:lnTo>
                    <a:pt x="3232501" y="414247"/>
                  </a:lnTo>
                  <a:lnTo>
                    <a:pt x="3273515" y="440228"/>
                  </a:lnTo>
                  <a:lnTo>
                    <a:pt x="3325355" y="457212"/>
                  </a:lnTo>
                  <a:lnTo>
                    <a:pt x="3384804" y="463295"/>
                  </a:lnTo>
                  <a:lnTo>
                    <a:pt x="3444837" y="457212"/>
                  </a:lnTo>
                  <a:lnTo>
                    <a:pt x="3496750" y="440228"/>
                  </a:lnTo>
                  <a:lnTo>
                    <a:pt x="3537545" y="414247"/>
                  </a:lnTo>
                  <a:lnTo>
                    <a:pt x="3564221" y="381170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245351" y="5382768"/>
              <a:ext cx="3590544" cy="32613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245351" y="5381244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92" y="316839"/>
                  </a:lnTo>
                  <a:lnTo>
                    <a:pt x="3494447" y="306796"/>
                  </a:lnTo>
                  <a:lnTo>
                    <a:pt x="3445241" y="297509"/>
                  </a:lnTo>
                  <a:lnTo>
                    <a:pt x="3395306" y="288955"/>
                  </a:lnTo>
                  <a:lnTo>
                    <a:pt x="3344675" y="281112"/>
                  </a:lnTo>
                  <a:lnTo>
                    <a:pt x="3293380" y="273958"/>
                  </a:lnTo>
                  <a:lnTo>
                    <a:pt x="3241453" y="267470"/>
                  </a:lnTo>
                  <a:lnTo>
                    <a:pt x="3188927" y="261628"/>
                  </a:lnTo>
                  <a:lnTo>
                    <a:pt x="3135834" y="256407"/>
                  </a:lnTo>
                  <a:lnTo>
                    <a:pt x="3082207" y="251787"/>
                  </a:lnTo>
                  <a:lnTo>
                    <a:pt x="3028077" y="247745"/>
                  </a:lnTo>
                  <a:lnTo>
                    <a:pt x="2973477" y="244259"/>
                  </a:lnTo>
                  <a:lnTo>
                    <a:pt x="2918440" y="241307"/>
                  </a:lnTo>
                  <a:lnTo>
                    <a:pt x="2862998" y="238866"/>
                  </a:lnTo>
                  <a:lnTo>
                    <a:pt x="2807183" y="236914"/>
                  </a:lnTo>
                  <a:lnTo>
                    <a:pt x="2751028" y="235430"/>
                  </a:lnTo>
                  <a:lnTo>
                    <a:pt x="2694564" y="234391"/>
                  </a:lnTo>
                  <a:lnTo>
                    <a:pt x="2637825" y="233774"/>
                  </a:lnTo>
                  <a:lnTo>
                    <a:pt x="2580843" y="233559"/>
                  </a:lnTo>
                  <a:lnTo>
                    <a:pt x="2523650" y="233721"/>
                  </a:lnTo>
                  <a:lnTo>
                    <a:pt x="2466278" y="234241"/>
                  </a:lnTo>
                  <a:lnTo>
                    <a:pt x="2408759" y="235094"/>
                  </a:lnTo>
                  <a:lnTo>
                    <a:pt x="2351127" y="236259"/>
                  </a:lnTo>
                  <a:lnTo>
                    <a:pt x="2293414" y="237714"/>
                  </a:lnTo>
                  <a:lnTo>
                    <a:pt x="2235651" y="239437"/>
                  </a:lnTo>
                  <a:lnTo>
                    <a:pt x="2177872" y="241405"/>
                  </a:lnTo>
                  <a:lnTo>
                    <a:pt x="2120108" y="243596"/>
                  </a:lnTo>
                  <a:lnTo>
                    <a:pt x="2062391" y="245989"/>
                  </a:lnTo>
                  <a:lnTo>
                    <a:pt x="2004756" y="248561"/>
                  </a:lnTo>
                  <a:lnTo>
                    <a:pt x="1947233" y="251289"/>
                  </a:lnTo>
                  <a:lnTo>
                    <a:pt x="1889854" y="254152"/>
                  </a:lnTo>
                  <a:lnTo>
                    <a:pt x="1832654" y="257127"/>
                  </a:lnTo>
                  <a:lnTo>
                    <a:pt x="1775663" y="260193"/>
                  </a:lnTo>
                  <a:lnTo>
                    <a:pt x="1718914" y="263326"/>
                  </a:lnTo>
                  <a:lnTo>
                    <a:pt x="1662439" y="266506"/>
                  </a:lnTo>
                  <a:lnTo>
                    <a:pt x="1606272" y="269709"/>
                  </a:lnTo>
                  <a:lnTo>
                    <a:pt x="1550443" y="272914"/>
                  </a:lnTo>
                  <a:lnTo>
                    <a:pt x="1494986" y="276098"/>
                  </a:lnTo>
                  <a:lnTo>
                    <a:pt x="1439933" y="279240"/>
                  </a:lnTo>
                  <a:lnTo>
                    <a:pt x="1385316" y="282316"/>
                  </a:lnTo>
                  <a:lnTo>
                    <a:pt x="1331168" y="285305"/>
                  </a:lnTo>
                  <a:lnTo>
                    <a:pt x="1277520" y="288186"/>
                  </a:lnTo>
                  <a:lnTo>
                    <a:pt x="1224406" y="290934"/>
                  </a:lnTo>
                  <a:lnTo>
                    <a:pt x="1171858" y="293529"/>
                  </a:lnTo>
                  <a:lnTo>
                    <a:pt x="1119908" y="295948"/>
                  </a:lnTo>
                  <a:lnTo>
                    <a:pt x="1068588" y="298169"/>
                  </a:lnTo>
                  <a:lnTo>
                    <a:pt x="1017931" y="300170"/>
                  </a:lnTo>
                  <a:lnTo>
                    <a:pt x="967969" y="301929"/>
                  </a:lnTo>
                  <a:lnTo>
                    <a:pt x="918735" y="303423"/>
                  </a:lnTo>
                  <a:lnTo>
                    <a:pt x="870260" y="304630"/>
                  </a:lnTo>
                  <a:lnTo>
                    <a:pt x="822578" y="305529"/>
                  </a:lnTo>
                  <a:lnTo>
                    <a:pt x="775720" y="306096"/>
                  </a:lnTo>
                  <a:lnTo>
                    <a:pt x="729719" y="306310"/>
                  </a:lnTo>
                  <a:lnTo>
                    <a:pt x="684607" y="306149"/>
                  </a:lnTo>
                  <a:lnTo>
                    <a:pt x="640417" y="305591"/>
                  </a:lnTo>
                  <a:lnTo>
                    <a:pt x="597181" y="304612"/>
                  </a:lnTo>
                  <a:lnTo>
                    <a:pt x="554932" y="303192"/>
                  </a:lnTo>
                  <a:lnTo>
                    <a:pt x="513701" y="301308"/>
                  </a:lnTo>
                  <a:lnTo>
                    <a:pt x="473521" y="298937"/>
                  </a:lnTo>
                  <a:lnTo>
                    <a:pt x="434425" y="296058"/>
                  </a:lnTo>
                  <a:lnTo>
                    <a:pt x="396444" y="292648"/>
                  </a:lnTo>
                  <a:lnTo>
                    <a:pt x="323960" y="284148"/>
                  </a:lnTo>
                  <a:lnTo>
                    <a:pt x="256328" y="273260"/>
                  </a:lnTo>
                  <a:lnTo>
                    <a:pt x="193806" y="259806"/>
                  </a:lnTo>
                  <a:lnTo>
                    <a:pt x="136653" y="243609"/>
                  </a:lnTo>
                  <a:lnTo>
                    <a:pt x="85128" y="224491"/>
                  </a:lnTo>
                  <a:lnTo>
                    <a:pt x="39491" y="202275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633203" y="5017008"/>
              <a:ext cx="419100" cy="25907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7895376" y="5034782"/>
            <a:ext cx="106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5" dirty="0">
                <a:solidFill>
                  <a:srgbClr val="0000E6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256148" y="5714872"/>
            <a:ext cx="1211580" cy="928369"/>
            <a:chOff x="5256148" y="5714872"/>
            <a:chExt cx="1211580" cy="928369"/>
          </a:xfrm>
        </p:grpSpPr>
        <p:sp>
          <p:nvSpPr>
            <p:cNvPr id="161" name="object 161"/>
            <p:cNvSpPr/>
            <p:nvPr/>
          </p:nvSpPr>
          <p:spPr>
            <a:xfrm>
              <a:off x="5929883" y="5817361"/>
              <a:ext cx="530352" cy="68706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929883" y="5815583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4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266943" y="5728207"/>
              <a:ext cx="987551" cy="90423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266943" y="5725667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388863" y="5837173"/>
              <a:ext cx="714755" cy="68706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388863" y="5835395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5575813" y="5941549"/>
            <a:ext cx="341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6238494" y="5820917"/>
            <a:ext cx="3813810" cy="843280"/>
            <a:chOff x="6238494" y="5820917"/>
            <a:chExt cx="3813810" cy="843280"/>
          </a:xfrm>
        </p:grpSpPr>
        <p:sp>
          <p:nvSpPr>
            <p:cNvPr id="169" name="object 169"/>
            <p:cNvSpPr/>
            <p:nvPr/>
          </p:nvSpPr>
          <p:spPr>
            <a:xfrm>
              <a:off x="9639300" y="6147815"/>
              <a:ext cx="413003" cy="23164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262116" y="5827775"/>
              <a:ext cx="3573779" cy="653796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544050" y="6101333"/>
              <a:ext cx="207263" cy="13563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262116" y="5827775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3105"/>
                  </a:lnTo>
                  <a:lnTo>
                    <a:pt x="3537545" y="270028"/>
                  </a:lnTo>
                  <a:lnTo>
                    <a:pt x="3496750" y="244047"/>
                  </a:lnTo>
                  <a:lnTo>
                    <a:pt x="3444837" y="227063"/>
                  </a:lnTo>
                  <a:lnTo>
                    <a:pt x="3384804" y="220979"/>
                  </a:lnTo>
                  <a:lnTo>
                    <a:pt x="3325355" y="227063"/>
                  </a:lnTo>
                  <a:lnTo>
                    <a:pt x="3273515" y="244047"/>
                  </a:lnTo>
                  <a:lnTo>
                    <a:pt x="3232501" y="270028"/>
                  </a:lnTo>
                  <a:lnTo>
                    <a:pt x="3205532" y="303105"/>
                  </a:lnTo>
                  <a:lnTo>
                    <a:pt x="3195828" y="341375"/>
                  </a:lnTo>
                  <a:lnTo>
                    <a:pt x="3205532" y="380390"/>
                  </a:lnTo>
                  <a:lnTo>
                    <a:pt x="3232501" y="413918"/>
                  </a:lnTo>
                  <a:lnTo>
                    <a:pt x="3273515" y="440131"/>
                  </a:lnTo>
                  <a:lnTo>
                    <a:pt x="3325355" y="457199"/>
                  </a:lnTo>
                  <a:lnTo>
                    <a:pt x="3384804" y="463295"/>
                  </a:lnTo>
                  <a:lnTo>
                    <a:pt x="3444837" y="457199"/>
                  </a:lnTo>
                  <a:lnTo>
                    <a:pt x="3496750" y="440131"/>
                  </a:lnTo>
                  <a:lnTo>
                    <a:pt x="3537545" y="413918"/>
                  </a:lnTo>
                  <a:lnTo>
                    <a:pt x="3564221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245352" y="6332219"/>
              <a:ext cx="3590544" cy="32461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245352" y="6330695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9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633203" y="5966459"/>
              <a:ext cx="419100" cy="24841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7889282" y="5975069"/>
            <a:ext cx="106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5" dirty="0">
                <a:solidFill>
                  <a:srgbClr val="0000E6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3715">
            <a:solidFill>
              <a:srgbClr val="1F77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80" name="object 18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9160163" y="5981107"/>
            <a:ext cx="8382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5" dirty="0">
                <a:latin typeface="WenQuanYi Micro Hei"/>
                <a:cs typeface="WenQuanYi Micro Hei"/>
              </a:rPr>
              <a:t>4</a:t>
            </a:r>
            <a:endParaRPr sz="800">
              <a:latin typeface="WenQuanYi Micro Hei"/>
              <a:cs typeface="WenQuanYi Micro He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5615427" y="6138500"/>
            <a:ext cx="264160" cy="2768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Arial Black"/>
                <a:cs typeface="Arial Black"/>
              </a:rPr>
              <a:t>10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33493" y="6156784"/>
            <a:ext cx="264160" cy="2768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Arial Black"/>
                <a:cs typeface="Arial Black"/>
              </a:rPr>
              <a:t>05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85" name="object 17">
            <a:extLst>
              <a:ext uri="{FF2B5EF4-FFF2-40B4-BE49-F238E27FC236}">
                <a16:creationId xmlns:a16="http://schemas.microsoft.com/office/drawing/2014/main" id="{5547557C-1352-2D45-91E0-54FB62F28B00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66992" y="1552092"/>
              <a:ext cx="3540760" cy="321310"/>
            </a:xfrm>
            <a:custGeom>
              <a:avLst/>
              <a:gdLst/>
              <a:ahLst/>
              <a:cxnLst/>
              <a:rect l="l" t="t" r="r" b="b"/>
              <a:pathLst>
                <a:path w="3540760" h="321310">
                  <a:moveTo>
                    <a:pt x="156358" y="320842"/>
                  </a:moveTo>
                  <a:lnTo>
                    <a:pt x="0" y="320842"/>
                  </a:lnTo>
                  <a:lnTo>
                    <a:pt x="0" y="84771"/>
                  </a:lnTo>
                  <a:lnTo>
                    <a:pt x="141336" y="84771"/>
                  </a:lnTo>
                  <a:lnTo>
                    <a:pt x="156157" y="86878"/>
                  </a:lnTo>
                  <a:lnTo>
                    <a:pt x="166744" y="93202"/>
                  </a:lnTo>
                  <a:lnTo>
                    <a:pt x="173096" y="103740"/>
                  </a:lnTo>
                  <a:lnTo>
                    <a:pt x="175213" y="118495"/>
                  </a:lnTo>
                  <a:lnTo>
                    <a:pt x="175213" y="136890"/>
                  </a:lnTo>
                  <a:lnTo>
                    <a:pt x="52272" y="136890"/>
                  </a:lnTo>
                  <a:lnTo>
                    <a:pt x="52272" y="176593"/>
                  </a:lnTo>
                  <a:lnTo>
                    <a:pt x="175213" y="176593"/>
                  </a:lnTo>
                  <a:lnTo>
                    <a:pt x="175213" y="203628"/>
                  </a:lnTo>
                  <a:lnTo>
                    <a:pt x="181786" y="207907"/>
                  </a:lnTo>
                  <a:lnTo>
                    <a:pt x="186480" y="214306"/>
                  </a:lnTo>
                  <a:lnTo>
                    <a:pt x="189297" y="222825"/>
                  </a:lnTo>
                  <a:lnTo>
                    <a:pt x="189844" y="229019"/>
                  </a:lnTo>
                  <a:lnTo>
                    <a:pt x="52272" y="229019"/>
                  </a:lnTo>
                  <a:lnTo>
                    <a:pt x="52272" y="268722"/>
                  </a:lnTo>
                  <a:lnTo>
                    <a:pt x="190236" y="268722"/>
                  </a:lnTo>
                  <a:lnTo>
                    <a:pt x="190236" y="287117"/>
                  </a:lnTo>
                  <a:lnTo>
                    <a:pt x="188119" y="301872"/>
                  </a:lnTo>
                  <a:lnTo>
                    <a:pt x="181767" y="312411"/>
                  </a:lnTo>
                  <a:lnTo>
                    <a:pt x="171180" y="318734"/>
                  </a:lnTo>
                  <a:lnTo>
                    <a:pt x="156358" y="320842"/>
                  </a:lnTo>
                  <a:close/>
                </a:path>
                <a:path w="3540760" h="321310">
                  <a:moveTo>
                    <a:pt x="175213" y="176593"/>
                  </a:moveTo>
                  <a:lnTo>
                    <a:pt x="122941" y="176593"/>
                  </a:lnTo>
                  <a:lnTo>
                    <a:pt x="122941" y="136890"/>
                  </a:lnTo>
                  <a:lnTo>
                    <a:pt x="175213" y="136890"/>
                  </a:lnTo>
                  <a:lnTo>
                    <a:pt x="175213" y="176593"/>
                  </a:lnTo>
                  <a:close/>
                </a:path>
                <a:path w="3540760" h="321310">
                  <a:moveTo>
                    <a:pt x="190236" y="268722"/>
                  </a:moveTo>
                  <a:lnTo>
                    <a:pt x="137963" y="268722"/>
                  </a:lnTo>
                  <a:lnTo>
                    <a:pt x="137963" y="229019"/>
                  </a:lnTo>
                  <a:lnTo>
                    <a:pt x="189844" y="229019"/>
                  </a:lnTo>
                  <a:lnTo>
                    <a:pt x="190236" y="233465"/>
                  </a:lnTo>
                  <a:lnTo>
                    <a:pt x="190236" y="268722"/>
                  </a:lnTo>
                  <a:close/>
                </a:path>
                <a:path w="3540760" h="321310">
                  <a:moveTo>
                    <a:pt x="268894" y="320842"/>
                  </a:moveTo>
                  <a:lnTo>
                    <a:pt x="216621" y="320842"/>
                  </a:lnTo>
                  <a:lnTo>
                    <a:pt x="216621" y="118342"/>
                  </a:lnTo>
                  <a:lnTo>
                    <a:pt x="218729" y="103587"/>
                  </a:lnTo>
                  <a:lnTo>
                    <a:pt x="225052" y="93048"/>
                  </a:lnTo>
                  <a:lnTo>
                    <a:pt x="235591" y="86725"/>
                  </a:lnTo>
                  <a:lnTo>
                    <a:pt x="250345" y="84617"/>
                  </a:lnTo>
                  <a:lnTo>
                    <a:pt x="372980" y="84617"/>
                  </a:lnTo>
                  <a:lnTo>
                    <a:pt x="387801" y="86725"/>
                  </a:lnTo>
                  <a:lnTo>
                    <a:pt x="398388" y="93048"/>
                  </a:lnTo>
                  <a:lnTo>
                    <a:pt x="404740" y="103587"/>
                  </a:lnTo>
                  <a:lnTo>
                    <a:pt x="406857" y="118342"/>
                  </a:lnTo>
                  <a:lnTo>
                    <a:pt x="406857" y="136737"/>
                  </a:lnTo>
                  <a:lnTo>
                    <a:pt x="268894" y="136737"/>
                  </a:lnTo>
                  <a:lnTo>
                    <a:pt x="268894" y="207252"/>
                  </a:lnTo>
                  <a:lnTo>
                    <a:pt x="406857" y="207252"/>
                  </a:lnTo>
                  <a:lnTo>
                    <a:pt x="406857" y="259371"/>
                  </a:lnTo>
                  <a:lnTo>
                    <a:pt x="268894" y="259371"/>
                  </a:lnTo>
                  <a:lnTo>
                    <a:pt x="268894" y="320842"/>
                  </a:lnTo>
                  <a:close/>
                </a:path>
                <a:path w="3540760" h="321310">
                  <a:moveTo>
                    <a:pt x="406857" y="207252"/>
                  </a:moveTo>
                  <a:lnTo>
                    <a:pt x="354585" y="207252"/>
                  </a:lnTo>
                  <a:lnTo>
                    <a:pt x="354585" y="136737"/>
                  </a:lnTo>
                  <a:lnTo>
                    <a:pt x="406857" y="136737"/>
                  </a:lnTo>
                  <a:lnTo>
                    <a:pt x="406857" y="207252"/>
                  </a:lnTo>
                  <a:close/>
                </a:path>
                <a:path w="3540760" h="321310">
                  <a:moveTo>
                    <a:pt x="406857" y="320842"/>
                  </a:moveTo>
                  <a:lnTo>
                    <a:pt x="354585" y="320842"/>
                  </a:lnTo>
                  <a:lnTo>
                    <a:pt x="354585" y="259371"/>
                  </a:lnTo>
                  <a:lnTo>
                    <a:pt x="406857" y="259371"/>
                  </a:lnTo>
                  <a:lnTo>
                    <a:pt x="406857" y="320842"/>
                  </a:lnTo>
                  <a:close/>
                </a:path>
                <a:path w="3540760" h="321310">
                  <a:moveTo>
                    <a:pt x="341555" y="75573"/>
                  </a:moveTo>
                  <a:lnTo>
                    <a:pt x="322144" y="75573"/>
                  </a:lnTo>
                  <a:lnTo>
                    <a:pt x="281617" y="50117"/>
                  </a:lnTo>
                  <a:lnTo>
                    <a:pt x="300044" y="31118"/>
                  </a:lnTo>
                  <a:lnTo>
                    <a:pt x="341555" y="75573"/>
                  </a:lnTo>
                  <a:close/>
                </a:path>
                <a:path w="3540760" h="321310">
                  <a:moveTo>
                    <a:pt x="485515" y="320842"/>
                  </a:moveTo>
                  <a:lnTo>
                    <a:pt x="433242" y="320842"/>
                  </a:lnTo>
                  <a:lnTo>
                    <a:pt x="433242" y="84771"/>
                  </a:lnTo>
                  <a:lnTo>
                    <a:pt x="485515" y="84771"/>
                  </a:lnTo>
                  <a:lnTo>
                    <a:pt x="485515" y="320842"/>
                  </a:lnTo>
                  <a:close/>
                </a:path>
                <a:path w="3540760" h="321310">
                  <a:moveTo>
                    <a:pt x="771689" y="320842"/>
                  </a:moveTo>
                  <a:lnTo>
                    <a:pt x="649055" y="320842"/>
                  </a:lnTo>
                  <a:lnTo>
                    <a:pt x="634300" y="318734"/>
                  </a:lnTo>
                  <a:lnTo>
                    <a:pt x="623761" y="312411"/>
                  </a:lnTo>
                  <a:lnTo>
                    <a:pt x="617438" y="301872"/>
                  </a:lnTo>
                  <a:lnTo>
                    <a:pt x="615330" y="287117"/>
                  </a:lnTo>
                  <a:lnTo>
                    <a:pt x="615330" y="118495"/>
                  </a:lnTo>
                  <a:lnTo>
                    <a:pt x="617438" y="103740"/>
                  </a:lnTo>
                  <a:lnTo>
                    <a:pt x="623761" y="93202"/>
                  </a:lnTo>
                  <a:lnTo>
                    <a:pt x="634300" y="86878"/>
                  </a:lnTo>
                  <a:lnTo>
                    <a:pt x="649055" y="84771"/>
                  </a:lnTo>
                  <a:lnTo>
                    <a:pt x="771689" y="84771"/>
                  </a:lnTo>
                  <a:lnTo>
                    <a:pt x="786511" y="86878"/>
                  </a:lnTo>
                  <a:lnTo>
                    <a:pt x="797097" y="93202"/>
                  </a:lnTo>
                  <a:lnTo>
                    <a:pt x="803450" y="103740"/>
                  </a:lnTo>
                  <a:lnTo>
                    <a:pt x="805567" y="118495"/>
                  </a:lnTo>
                  <a:lnTo>
                    <a:pt x="805567" y="136890"/>
                  </a:lnTo>
                  <a:lnTo>
                    <a:pt x="667603" y="136890"/>
                  </a:lnTo>
                  <a:lnTo>
                    <a:pt x="667603" y="268722"/>
                  </a:lnTo>
                  <a:lnTo>
                    <a:pt x="805567" y="268722"/>
                  </a:lnTo>
                  <a:lnTo>
                    <a:pt x="805567" y="287117"/>
                  </a:lnTo>
                  <a:lnTo>
                    <a:pt x="803450" y="301872"/>
                  </a:lnTo>
                  <a:lnTo>
                    <a:pt x="797097" y="312411"/>
                  </a:lnTo>
                  <a:lnTo>
                    <a:pt x="786511" y="318734"/>
                  </a:lnTo>
                  <a:lnTo>
                    <a:pt x="771689" y="320842"/>
                  </a:lnTo>
                  <a:close/>
                </a:path>
                <a:path w="3540760" h="321310">
                  <a:moveTo>
                    <a:pt x="805567" y="268722"/>
                  </a:moveTo>
                  <a:lnTo>
                    <a:pt x="753294" y="268722"/>
                  </a:lnTo>
                  <a:lnTo>
                    <a:pt x="753294" y="136890"/>
                  </a:lnTo>
                  <a:lnTo>
                    <a:pt x="805567" y="136890"/>
                  </a:lnTo>
                  <a:lnTo>
                    <a:pt x="805567" y="268722"/>
                  </a:lnTo>
                  <a:close/>
                </a:path>
                <a:path w="3540760" h="321310">
                  <a:moveTo>
                    <a:pt x="1022186" y="320842"/>
                  </a:moveTo>
                  <a:lnTo>
                    <a:pt x="969913" y="320842"/>
                  </a:lnTo>
                  <a:lnTo>
                    <a:pt x="969913" y="259525"/>
                  </a:lnTo>
                  <a:lnTo>
                    <a:pt x="865676" y="259525"/>
                  </a:lnTo>
                  <a:lnTo>
                    <a:pt x="850921" y="257417"/>
                  </a:lnTo>
                  <a:lnTo>
                    <a:pt x="840383" y="251094"/>
                  </a:lnTo>
                  <a:lnTo>
                    <a:pt x="834059" y="240555"/>
                  </a:lnTo>
                  <a:lnTo>
                    <a:pt x="831952" y="225800"/>
                  </a:lnTo>
                  <a:lnTo>
                    <a:pt x="831952" y="84771"/>
                  </a:lnTo>
                  <a:lnTo>
                    <a:pt x="884225" y="84771"/>
                  </a:lnTo>
                  <a:lnTo>
                    <a:pt x="884225" y="207405"/>
                  </a:lnTo>
                  <a:lnTo>
                    <a:pt x="1022186" y="207405"/>
                  </a:lnTo>
                  <a:lnTo>
                    <a:pt x="1022186" y="320842"/>
                  </a:lnTo>
                  <a:close/>
                </a:path>
                <a:path w="3540760" h="321310">
                  <a:moveTo>
                    <a:pt x="1022186" y="207405"/>
                  </a:moveTo>
                  <a:lnTo>
                    <a:pt x="969913" y="207405"/>
                  </a:lnTo>
                  <a:lnTo>
                    <a:pt x="969913" y="84771"/>
                  </a:lnTo>
                  <a:lnTo>
                    <a:pt x="1022186" y="84771"/>
                  </a:lnTo>
                  <a:lnTo>
                    <a:pt x="1022186" y="207405"/>
                  </a:lnTo>
                  <a:close/>
                </a:path>
                <a:path w="3540760" h="321310">
                  <a:moveTo>
                    <a:pt x="1097856" y="320842"/>
                  </a:moveTo>
                  <a:lnTo>
                    <a:pt x="1045583" y="320842"/>
                  </a:lnTo>
                  <a:lnTo>
                    <a:pt x="1045583" y="268722"/>
                  </a:lnTo>
                  <a:lnTo>
                    <a:pt x="1097856" y="268722"/>
                  </a:lnTo>
                  <a:lnTo>
                    <a:pt x="1097856" y="320842"/>
                  </a:lnTo>
                  <a:close/>
                </a:path>
                <a:path w="3540760" h="321310">
                  <a:moveTo>
                    <a:pt x="1279795" y="320842"/>
                  </a:moveTo>
                  <a:lnTo>
                    <a:pt x="1227522" y="320842"/>
                  </a:lnTo>
                  <a:lnTo>
                    <a:pt x="1227522" y="84771"/>
                  </a:lnTo>
                  <a:lnTo>
                    <a:pt x="1279795" y="84771"/>
                  </a:lnTo>
                  <a:lnTo>
                    <a:pt x="1279795" y="176746"/>
                  </a:lnTo>
                  <a:lnTo>
                    <a:pt x="1355029" y="176746"/>
                  </a:lnTo>
                  <a:lnTo>
                    <a:pt x="1354756" y="177529"/>
                  </a:lnTo>
                  <a:lnTo>
                    <a:pt x="1366306" y="180499"/>
                  </a:lnTo>
                  <a:lnTo>
                    <a:pt x="1376039" y="186851"/>
                  </a:lnTo>
                  <a:lnTo>
                    <a:pt x="1383954" y="196586"/>
                  </a:lnTo>
                  <a:lnTo>
                    <a:pt x="1390051" y="209704"/>
                  </a:lnTo>
                  <a:lnTo>
                    <a:pt x="1397472" y="228866"/>
                  </a:lnTo>
                  <a:lnTo>
                    <a:pt x="1279795" y="228866"/>
                  </a:lnTo>
                  <a:lnTo>
                    <a:pt x="1279795" y="320842"/>
                  </a:lnTo>
                  <a:close/>
                </a:path>
                <a:path w="3540760" h="321310">
                  <a:moveTo>
                    <a:pt x="1355029" y="176746"/>
                  </a:moveTo>
                  <a:lnTo>
                    <a:pt x="1303498" y="176746"/>
                  </a:lnTo>
                  <a:lnTo>
                    <a:pt x="1335690" y="84771"/>
                  </a:lnTo>
                  <a:lnTo>
                    <a:pt x="1387100" y="84771"/>
                  </a:lnTo>
                  <a:lnTo>
                    <a:pt x="1355029" y="176746"/>
                  </a:lnTo>
                  <a:close/>
                </a:path>
                <a:path w="3540760" h="321310">
                  <a:moveTo>
                    <a:pt x="1433088" y="320842"/>
                  </a:moveTo>
                  <a:lnTo>
                    <a:pt x="1381783" y="320842"/>
                  </a:lnTo>
                  <a:lnTo>
                    <a:pt x="1343307" y="228866"/>
                  </a:lnTo>
                  <a:lnTo>
                    <a:pt x="1397472" y="228866"/>
                  </a:lnTo>
                  <a:lnTo>
                    <a:pt x="1433088" y="320842"/>
                  </a:lnTo>
                  <a:close/>
                </a:path>
                <a:path w="3540760" h="321310">
                  <a:moveTo>
                    <a:pt x="1600504" y="320689"/>
                  </a:moveTo>
                  <a:lnTo>
                    <a:pt x="1474803" y="320689"/>
                  </a:lnTo>
                  <a:lnTo>
                    <a:pt x="1490976" y="268569"/>
                  </a:lnTo>
                  <a:lnTo>
                    <a:pt x="1582108" y="268569"/>
                  </a:lnTo>
                  <a:lnTo>
                    <a:pt x="1582108" y="259371"/>
                  </a:lnTo>
                  <a:lnTo>
                    <a:pt x="1477869" y="259371"/>
                  </a:lnTo>
                  <a:lnTo>
                    <a:pt x="1463113" y="257264"/>
                  </a:lnTo>
                  <a:lnTo>
                    <a:pt x="1452575" y="250940"/>
                  </a:lnTo>
                  <a:lnTo>
                    <a:pt x="1446252" y="240401"/>
                  </a:lnTo>
                  <a:lnTo>
                    <a:pt x="1444145" y="225647"/>
                  </a:lnTo>
                  <a:lnTo>
                    <a:pt x="1444145" y="84617"/>
                  </a:lnTo>
                  <a:lnTo>
                    <a:pt x="1496418" y="84617"/>
                  </a:lnTo>
                  <a:lnTo>
                    <a:pt x="1496418" y="207252"/>
                  </a:lnTo>
                  <a:lnTo>
                    <a:pt x="1634442" y="207252"/>
                  </a:lnTo>
                  <a:lnTo>
                    <a:pt x="1634381" y="286988"/>
                  </a:lnTo>
                  <a:lnTo>
                    <a:pt x="1632264" y="301732"/>
                  </a:lnTo>
                  <a:lnTo>
                    <a:pt x="1625911" y="312263"/>
                  </a:lnTo>
                  <a:lnTo>
                    <a:pt x="1615324" y="318582"/>
                  </a:lnTo>
                  <a:lnTo>
                    <a:pt x="1600504" y="320689"/>
                  </a:lnTo>
                  <a:close/>
                </a:path>
                <a:path w="3540760" h="321310">
                  <a:moveTo>
                    <a:pt x="1634442" y="207252"/>
                  </a:moveTo>
                  <a:lnTo>
                    <a:pt x="1582108" y="207252"/>
                  </a:lnTo>
                  <a:lnTo>
                    <a:pt x="1582108" y="84617"/>
                  </a:lnTo>
                  <a:lnTo>
                    <a:pt x="1634535" y="84617"/>
                  </a:lnTo>
                  <a:lnTo>
                    <a:pt x="1634442" y="207252"/>
                  </a:lnTo>
                  <a:close/>
                </a:path>
                <a:path w="3540760" h="321310">
                  <a:moveTo>
                    <a:pt x="1485792" y="75062"/>
                  </a:moveTo>
                  <a:lnTo>
                    <a:pt x="1482621" y="72507"/>
                  </a:lnTo>
                  <a:lnTo>
                    <a:pt x="1482621" y="57625"/>
                  </a:lnTo>
                  <a:lnTo>
                    <a:pt x="1485582" y="54048"/>
                  </a:lnTo>
                  <a:lnTo>
                    <a:pt x="1503486" y="49609"/>
                  </a:lnTo>
                  <a:lnTo>
                    <a:pt x="1515437" y="48363"/>
                  </a:lnTo>
                  <a:lnTo>
                    <a:pt x="1527375" y="48842"/>
                  </a:lnTo>
                  <a:lnTo>
                    <a:pt x="1551200" y="53250"/>
                  </a:lnTo>
                  <a:lnTo>
                    <a:pt x="1563069" y="53729"/>
                  </a:lnTo>
                  <a:lnTo>
                    <a:pt x="1596365" y="53729"/>
                  </a:lnTo>
                  <a:lnTo>
                    <a:pt x="1596365" y="65933"/>
                  </a:lnTo>
                  <a:lnTo>
                    <a:pt x="1593356" y="69510"/>
                  </a:lnTo>
                  <a:lnTo>
                    <a:pt x="1592065" y="69824"/>
                  </a:lnTo>
                  <a:lnTo>
                    <a:pt x="1515758" y="69824"/>
                  </a:lnTo>
                  <a:lnTo>
                    <a:pt x="1503933" y="71070"/>
                  </a:lnTo>
                  <a:lnTo>
                    <a:pt x="1492145" y="74040"/>
                  </a:lnTo>
                  <a:lnTo>
                    <a:pt x="1485792" y="75062"/>
                  </a:lnTo>
                  <a:close/>
                </a:path>
                <a:path w="3540760" h="321310">
                  <a:moveTo>
                    <a:pt x="1596365" y="53729"/>
                  </a:moveTo>
                  <a:lnTo>
                    <a:pt x="1563069" y="53729"/>
                  </a:lnTo>
                  <a:lnTo>
                    <a:pt x="1574905" y="52483"/>
                  </a:lnTo>
                  <a:lnTo>
                    <a:pt x="1586707" y="49513"/>
                  </a:lnTo>
                  <a:lnTo>
                    <a:pt x="1593145" y="48491"/>
                  </a:lnTo>
                  <a:lnTo>
                    <a:pt x="1596365" y="51046"/>
                  </a:lnTo>
                  <a:lnTo>
                    <a:pt x="1596365" y="53729"/>
                  </a:lnTo>
                  <a:close/>
                </a:path>
                <a:path w="3540760" h="321310">
                  <a:moveTo>
                    <a:pt x="1563398" y="75190"/>
                  </a:moveTo>
                  <a:lnTo>
                    <a:pt x="1551451" y="74711"/>
                  </a:lnTo>
                  <a:lnTo>
                    <a:pt x="1527620" y="70303"/>
                  </a:lnTo>
                  <a:lnTo>
                    <a:pt x="1515758" y="69824"/>
                  </a:lnTo>
                  <a:lnTo>
                    <a:pt x="1592065" y="69824"/>
                  </a:lnTo>
                  <a:lnTo>
                    <a:pt x="1575361" y="73944"/>
                  </a:lnTo>
                  <a:lnTo>
                    <a:pt x="1563398" y="75190"/>
                  </a:lnTo>
                  <a:close/>
                </a:path>
                <a:path w="3540760" h="321310">
                  <a:moveTo>
                    <a:pt x="1816637" y="320842"/>
                  </a:moveTo>
                  <a:lnTo>
                    <a:pt x="1764364" y="320842"/>
                  </a:lnTo>
                  <a:lnTo>
                    <a:pt x="1764364" y="118342"/>
                  </a:lnTo>
                  <a:lnTo>
                    <a:pt x="1766472" y="103587"/>
                  </a:lnTo>
                  <a:lnTo>
                    <a:pt x="1772794" y="93048"/>
                  </a:lnTo>
                  <a:lnTo>
                    <a:pt x="1783333" y="86725"/>
                  </a:lnTo>
                  <a:lnTo>
                    <a:pt x="1798089" y="84617"/>
                  </a:lnTo>
                  <a:lnTo>
                    <a:pt x="1920876" y="84617"/>
                  </a:lnTo>
                  <a:lnTo>
                    <a:pt x="1935697" y="86725"/>
                  </a:lnTo>
                  <a:lnTo>
                    <a:pt x="1946284" y="93048"/>
                  </a:lnTo>
                  <a:lnTo>
                    <a:pt x="1952636" y="103587"/>
                  </a:lnTo>
                  <a:lnTo>
                    <a:pt x="1954754" y="118342"/>
                  </a:lnTo>
                  <a:lnTo>
                    <a:pt x="1954754" y="136737"/>
                  </a:lnTo>
                  <a:lnTo>
                    <a:pt x="1816637" y="136737"/>
                  </a:lnTo>
                  <a:lnTo>
                    <a:pt x="1816637" y="320842"/>
                  </a:lnTo>
                  <a:close/>
                </a:path>
                <a:path w="3540760" h="321310">
                  <a:moveTo>
                    <a:pt x="1954754" y="320842"/>
                  </a:moveTo>
                  <a:lnTo>
                    <a:pt x="1902481" y="320842"/>
                  </a:lnTo>
                  <a:lnTo>
                    <a:pt x="1902328" y="136737"/>
                  </a:lnTo>
                  <a:lnTo>
                    <a:pt x="1954754" y="136737"/>
                  </a:lnTo>
                  <a:lnTo>
                    <a:pt x="1954754" y="320842"/>
                  </a:lnTo>
                  <a:close/>
                </a:path>
                <a:path w="3540760" h="321310">
                  <a:moveTo>
                    <a:pt x="2033259" y="320842"/>
                  </a:moveTo>
                  <a:lnTo>
                    <a:pt x="1980987" y="320842"/>
                  </a:lnTo>
                  <a:lnTo>
                    <a:pt x="1980987" y="118342"/>
                  </a:lnTo>
                  <a:lnTo>
                    <a:pt x="1983094" y="103587"/>
                  </a:lnTo>
                  <a:lnTo>
                    <a:pt x="1989416" y="93048"/>
                  </a:lnTo>
                  <a:lnTo>
                    <a:pt x="1999955" y="86725"/>
                  </a:lnTo>
                  <a:lnTo>
                    <a:pt x="2014711" y="84617"/>
                  </a:lnTo>
                  <a:lnTo>
                    <a:pt x="2137345" y="84617"/>
                  </a:lnTo>
                  <a:lnTo>
                    <a:pt x="2152166" y="86725"/>
                  </a:lnTo>
                  <a:lnTo>
                    <a:pt x="2162753" y="93048"/>
                  </a:lnTo>
                  <a:lnTo>
                    <a:pt x="2169105" y="103587"/>
                  </a:lnTo>
                  <a:lnTo>
                    <a:pt x="2171223" y="118342"/>
                  </a:lnTo>
                  <a:lnTo>
                    <a:pt x="2171223" y="136737"/>
                  </a:lnTo>
                  <a:lnTo>
                    <a:pt x="2033259" y="136737"/>
                  </a:lnTo>
                  <a:lnTo>
                    <a:pt x="2033259" y="207252"/>
                  </a:lnTo>
                  <a:lnTo>
                    <a:pt x="2171223" y="207252"/>
                  </a:lnTo>
                  <a:lnTo>
                    <a:pt x="2171223" y="259371"/>
                  </a:lnTo>
                  <a:lnTo>
                    <a:pt x="2033259" y="259371"/>
                  </a:lnTo>
                  <a:lnTo>
                    <a:pt x="2033259" y="320842"/>
                  </a:lnTo>
                  <a:close/>
                </a:path>
                <a:path w="3540760" h="321310">
                  <a:moveTo>
                    <a:pt x="2171223" y="207252"/>
                  </a:moveTo>
                  <a:lnTo>
                    <a:pt x="2118950" y="207252"/>
                  </a:lnTo>
                  <a:lnTo>
                    <a:pt x="2118950" y="136737"/>
                  </a:lnTo>
                  <a:lnTo>
                    <a:pt x="2171223" y="136737"/>
                  </a:lnTo>
                  <a:lnTo>
                    <a:pt x="2171223" y="207252"/>
                  </a:lnTo>
                  <a:close/>
                </a:path>
                <a:path w="3540760" h="321310">
                  <a:moveTo>
                    <a:pt x="2171223" y="320842"/>
                  </a:moveTo>
                  <a:lnTo>
                    <a:pt x="2118950" y="320842"/>
                  </a:lnTo>
                  <a:lnTo>
                    <a:pt x="2118950" y="259371"/>
                  </a:lnTo>
                  <a:lnTo>
                    <a:pt x="2171223" y="259371"/>
                  </a:lnTo>
                  <a:lnTo>
                    <a:pt x="2171223" y="320842"/>
                  </a:lnTo>
                  <a:close/>
                </a:path>
                <a:path w="3540760" h="321310">
                  <a:moveTo>
                    <a:pt x="2077538" y="78471"/>
                  </a:moveTo>
                  <a:lnTo>
                    <a:pt x="2039767" y="55290"/>
                  </a:lnTo>
                  <a:lnTo>
                    <a:pt x="2034486" y="43228"/>
                  </a:lnTo>
                  <a:lnTo>
                    <a:pt x="2054356" y="43228"/>
                  </a:lnTo>
                  <a:lnTo>
                    <a:pt x="2065020" y="53231"/>
                  </a:lnTo>
                  <a:lnTo>
                    <a:pt x="2075755" y="56565"/>
                  </a:lnTo>
                  <a:lnTo>
                    <a:pt x="2111182" y="56565"/>
                  </a:lnTo>
                  <a:lnTo>
                    <a:pt x="2107652" y="62163"/>
                  </a:lnTo>
                  <a:lnTo>
                    <a:pt x="2101212" y="68927"/>
                  </a:lnTo>
                  <a:lnTo>
                    <a:pt x="2093734" y="73889"/>
                  </a:lnTo>
                  <a:lnTo>
                    <a:pt x="2085686" y="77065"/>
                  </a:lnTo>
                  <a:lnTo>
                    <a:pt x="2077538" y="78471"/>
                  </a:lnTo>
                  <a:close/>
                </a:path>
                <a:path w="3540760" h="321310">
                  <a:moveTo>
                    <a:pt x="2111182" y="56565"/>
                  </a:moveTo>
                  <a:lnTo>
                    <a:pt x="2075755" y="56565"/>
                  </a:lnTo>
                  <a:lnTo>
                    <a:pt x="2086562" y="53231"/>
                  </a:lnTo>
                  <a:lnTo>
                    <a:pt x="2097441" y="43228"/>
                  </a:lnTo>
                  <a:lnTo>
                    <a:pt x="2117417" y="43228"/>
                  </a:lnTo>
                  <a:lnTo>
                    <a:pt x="2113054" y="53596"/>
                  </a:lnTo>
                  <a:lnTo>
                    <a:pt x="2111182" y="56565"/>
                  </a:lnTo>
                  <a:close/>
                </a:path>
                <a:path w="3540760" h="321310">
                  <a:moveTo>
                    <a:pt x="2249882" y="320842"/>
                  </a:moveTo>
                  <a:lnTo>
                    <a:pt x="2197609" y="320842"/>
                  </a:lnTo>
                  <a:lnTo>
                    <a:pt x="2197609" y="118342"/>
                  </a:lnTo>
                  <a:lnTo>
                    <a:pt x="2199716" y="103587"/>
                  </a:lnTo>
                  <a:lnTo>
                    <a:pt x="2206039" y="93048"/>
                  </a:lnTo>
                  <a:lnTo>
                    <a:pt x="2216577" y="86725"/>
                  </a:lnTo>
                  <a:lnTo>
                    <a:pt x="2231333" y="84617"/>
                  </a:lnTo>
                  <a:lnTo>
                    <a:pt x="2354121" y="84617"/>
                  </a:lnTo>
                  <a:lnTo>
                    <a:pt x="2368941" y="86725"/>
                  </a:lnTo>
                  <a:lnTo>
                    <a:pt x="2379528" y="93048"/>
                  </a:lnTo>
                  <a:lnTo>
                    <a:pt x="2385881" y="103587"/>
                  </a:lnTo>
                  <a:lnTo>
                    <a:pt x="2387999" y="118342"/>
                  </a:lnTo>
                  <a:lnTo>
                    <a:pt x="2387999" y="136737"/>
                  </a:lnTo>
                  <a:lnTo>
                    <a:pt x="2249882" y="136737"/>
                  </a:lnTo>
                  <a:lnTo>
                    <a:pt x="2249882" y="320842"/>
                  </a:lnTo>
                  <a:close/>
                </a:path>
                <a:path w="3540760" h="321310">
                  <a:moveTo>
                    <a:pt x="2387999" y="320842"/>
                  </a:moveTo>
                  <a:lnTo>
                    <a:pt x="2335726" y="320842"/>
                  </a:lnTo>
                  <a:lnTo>
                    <a:pt x="2335573" y="136737"/>
                  </a:lnTo>
                  <a:lnTo>
                    <a:pt x="2387999" y="136737"/>
                  </a:lnTo>
                  <a:lnTo>
                    <a:pt x="2387999" y="320842"/>
                  </a:lnTo>
                  <a:close/>
                </a:path>
                <a:path w="3540760" h="321310">
                  <a:moveTo>
                    <a:pt x="2570590" y="320842"/>
                  </a:moveTo>
                  <a:lnTo>
                    <a:pt x="2447955" y="320842"/>
                  </a:lnTo>
                  <a:lnTo>
                    <a:pt x="2433200" y="318734"/>
                  </a:lnTo>
                  <a:lnTo>
                    <a:pt x="2422661" y="312411"/>
                  </a:lnTo>
                  <a:lnTo>
                    <a:pt x="2416338" y="301872"/>
                  </a:lnTo>
                  <a:lnTo>
                    <a:pt x="2414231" y="287117"/>
                  </a:lnTo>
                  <a:lnTo>
                    <a:pt x="2414231" y="118495"/>
                  </a:lnTo>
                  <a:lnTo>
                    <a:pt x="2416338" y="103740"/>
                  </a:lnTo>
                  <a:lnTo>
                    <a:pt x="2422661" y="93202"/>
                  </a:lnTo>
                  <a:lnTo>
                    <a:pt x="2433200" y="86878"/>
                  </a:lnTo>
                  <a:lnTo>
                    <a:pt x="2447955" y="84771"/>
                  </a:lnTo>
                  <a:lnTo>
                    <a:pt x="2604468" y="84771"/>
                  </a:lnTo>
                  <a:lnTo>
                    <a:pt x="2604468" y="136890"/>
                  </a:lnTo>
                  <a:lnTo>
                    <a:pt x="2466504" y="136890"/>
                  </a:lnTo>
                  <a:lnTo>
                    <a:pt x="2466504" y="268722"/>
                  </a:lnTo>
                  <a:lnTo>
                    <a:pt x="2604468" y="268722"/>
                  </a:lnTo>
                  <a:lnTo>
                    <a:pt x="2604468" y="287117"/>
                  </a:lnTo>
                  <a:lnTo>
                    <a:pt x="2602350" y="301872"/>
                  </a:lnTo>
                  <a:lnTo>
                    <a:pt x="2595997" y="312411"/>
                  </a:lnTo>
                  <a:lnTo>
                    <a:pt x="2585410" y="318734"/>
                  </a:lnTo>
                  <a:lnTo>
                    <a:pt x="2570590" y="320842"/>
                  </a:lnTo>
                  <a:close/>
                </a:path>
                <a:path w="3540760" h="321310">
                  <a:moveTo>
                    <a:pt x="2604468" y="268722"/>
                  </a:moveTo>
                  <a:lnTo>
                    <a:pt x="2552195" y="268722"/>
                  </a:lnTo>
                  <a:lnTo>
                    <a:pt x="2552195" y="228866"/>
                  </a:lnTo>
                  <a:lnTo>
                    <a:pt x="2491031" y="228866"/>
                  </a:lnTo>
                  <a:lnTo>
                    <a:pt x="2507203" y="176746"/>
                  </a:lnTo>
                  <a:lnTo>
                    <a:pt x="2570590" y="176746"/>
                  </a:lnTo>
                  <a:lnTo>
                    <a:pt x="2585410" y="178854"/>
                  </a:lnTo>
                  <a:lnTo>
                    <a:pt x="2595997" y="185177"/>
                  </a:lnTo>
                  <a:lnTo>
                    <a:pt x="2602350" y="195716"/>
                  </a:lnTo>
                  <a:lnTo>
                    <a:pt x="2604468" y="210471"/>
                  </a:lnTo>
                  <a:lnTo>
                    <a:pt x="2604468" y="268722"/>
                  </a:lnTo>
                  <a:close/>
                </a:path>
                <a:path w="3540760" h="321310">
                  <a:moveTo>
                    <a:pt x="2783591" y="320842"/>
                  </a:moveTo>
                  <a:lnTo>
                    <a:pt x="2731318" y="320842"/>
                  </a:lnTo>
                  <a:lnTo>
                    <a:pt x="2731318" y="84771"/>
                  </a:lnTo>
                  <a:lnTo>
                    <a:pt x="2783591" y="84771"/>
                  </a:lnTo>
                  <a:lnTo>
                    <a:pt x="2783591" y="320842"/>
                  </a:lnTo>
                  <a:close/>
                </a:path>
                <a:path w="3540760" h="321310">
                  <a:moveTo>
                    <a:pt x="2862077" y="320842"/>
                  </a:moveTo>
                  <a:lnTo>
                    <a:pt x="2809804" y="320842"/>
                  </a:lnTo>
                  <a:lnTo>
                    <a:pt x="2809804" y="118342"/>
                  </a:lnTo>
                  <a:lnTo>
                    <a:pt x="2811911" y="103587"/>
                  </a:lnTo>
                  <a:lnTo>
                    <a:pt x="2818234" y="93048"/>
                  </a:lnTo>
                  <a:lnTo>
                    <a:pt x="2828772" y="86725"/>
                  </a:lnTo>
                  <a:lnTo>
                    <a:pt x="2843528" y="84617"/>
                  </a:lnTo>
                  <a:lnTo>
                    <a:pt x="2966316" y="84617"/>
                  </a:lnTo>
                  <a:lnTo>
                    <a:pt x="2981136" y="86725"/>
                  </a:lnTo>
                  <a:lnTo>
                    <a:pt x="2991723" y="93048"/>
                  </a:lnTo>
                  <a:lnTo>
                    <a:pt x="2998076" y="103587"/>
                  </a:lnTo>
                  <a:lnTo>
                    <a:pt x="3000194" y="118342"/>
                  </a:lnTo>
                  <a:lnTo>
                    <a:pt x="3000194" y="136737"/>
                  </a:lnTo>
                  <a:lnTo>
                    <a:pt x="2862077" y="136737"/>
                  </a:lnTo>
                  <a:lnTo>
                    <a:pt x="2862077" y="320842"/>
                  </a:lnTo>
                  <a:close/>
                </a:path>
                <a:path w="3540760" h="321310">
                  <a:moveTo>
                    <a:pt x="3000194" y="320842"/>
                  </a:moveTo>
                  <a:lnTo>
                    <a:pt x="2947921" y="320842"/>
                  </a:lnTo>
                  <a:lnTo>
                    <a:pt x="2947767" y="136737"/>
                  </a:lnTo>
                  <a:lnTo>
                    <a:pt x="3000194" y="136737"/>
                  </a:lnTo>
                  <a:lnTo>
                    <a:pt x="3000194" y="320842"/>
                  </a:lnTo>
                  <a:close/>
                </a:path>
                <a:path w="3540760" h="321310">
                  <a:moveTo>
                    <a:pt x="3185439" y="320842"/>
                  </a:moveTo>
                  <a:lnTo>
                    <a:pt x="3133166" y="320842"/>
                  </a:lnTo>
                  <a:lnTo>
                    <a:pt x="3133166" y="118342"/>
                  </a:lnTo>
                  <a:lnTo>
                    <a:pt x="3135273" y="103587"/>
                  </a:lnTo>
                  <a:lnTo>
                    <a:pt x="3141596" y="93048"/>
                  </a:lnTo>
                  <a:lnTo>
                    <a:pt x="3152135" y="86725"/>
                  </a:lnTo>
                  <a:lnTo>
                    <a:pt x="3166890" y="84617"/>
                  </a:lnTo>
                  <a:lnTo>
                    <a:pt x="3289525" y="84617"/>
                  </a:lnTo>
                  <a:lnTo>
                    <a:pt x="3304345" y="86725"/>
                  </a:lnTo>
                  <a:lnTo>
                    <a:pt x="3314932" y="93048"/>
                  </a:lnTo>
                  <a:lnTo>
                    <a:pt x="3321285" y="103587"/>
                  </a:lnTo>
                  <a:lnTo>
                    <a:pt x="3323403" y="118342"/>
                  </a:lnTo>
                  <a:lnTo>
                    <a:pt x="3323403" y="136737"/>
                  </a:lnTo>
                  <a:lnTo>
                    <a:pt x="3185439" y="136737"/>
                  </a:lnTo>
                  <a:lnTo>
                    <a:pt x="3185439" y="207252"/>
                  </a:lnTo>
                  <a:lnTo>
                    <a:pt x="3323403" y="207252"/>
                  </a:lnTo>
                  <a:lnTo>
                    <a:pt x="3323403" y="259371"/>
                  </a:lnTo>
                  <a:lnTo>
                    <a:pt x="3185439" y="259371"/>
                  </a:lnTo>
                  <a:lnTo>
                    <a:pt x="3185439" y="320842"/>
                  </a:lnTo>
                  <a:close/>
                </a:path>
                <a:path w="3540760" h="321310">
                  <a:moveTo>
                    <a:pt x="3323403" y="207252"/>
                  </a:moveTo>
                  <a:lnTo>
                    <a:pt x="3271130" y="207252"/>
                  </a:lnTo>
                  <a:lnTo>
                    <a:pt x="3271130" y="136737"/>
                  </a:lnTo>
                  <a:lnTo>
                    <a:pt x="3323403" y="136737"/>
                  </a:lnTo>
                  <a:lnTo>
                    <a:pt x="3323403" y="207252"/>
                  </a:lnTo>
                  <a:close/>
                </a:path>
                <a:path w="3540760" h="321310">
                  <a:moveTo>
                    <a:pt x="3323403" y="320842"/>
                  </a:moveTo>
                  <a:lnTo>
                    <a:pt x="3271130" y="320842"/>
                  </a:lnTo>
                  <a:lnTo>
                    <a:pt x="3271130" y="259371"/>
                  </a:lnTo>
                  <a:lnTo>
                    <a:pt x="3323403" y="259371"/>
                  </a:lnTo>
                  <a:lnTo>
                    <a:pt x="3323403" y="320842"/>
                  </a:lnTo>
                  <a:close/>
                </a:path>
                <a:path w="3540760" h="321310">
                  <a:moveTo>
                    <a:pt x="3258991" y="44454"/>
                  </a:moveTo>
                  <a:lnTo>
                    <a:pt x="3242505" y="44454"/>
                  </a:lnTo>
                  <a:lnTo>
                    <a:pt x="3241001" y="43063"/>
                  </a:lnTo>
                  <a:lnTo>
                    <a:pt x="3281122" y="0"/>
                  </a:lnTo>
                  <a:lnTo>
                    <a:pt x="3299642" y="18989"/>
                  </a:lnTo>
                  <a:lnTo>
                    <a:pt x="3258991" y="44454"/>
                  </a:lnTo>
                  <a:close/>
                </a:path>
                <a:path w="3540760" h="321310">
                  <a:moveTo>
                    <a:pt x="3205951" y="75573"/>
                  </a:moveTo>
                  <a:lnTo>
                    <a:pt x="3186665" y="75573"/>
                  </a:lnTo>
                  <a:lnTo>
                    <a:pt x="3210521" y="47357"/>
                  </a:lnTo>
                  <a:lnTo>
                    <a:pt x="3228083" y="31118"/>
                  </a:lnTo>
                  <a:lnTo>
                    <a:pt x="3241001" y="43063"/>
                  </a:lnTo>
                  <a:lnTo>
                    <a:pt x="3239705" y="44454"/>
                  </a:lnTo>
                  <a:lnTo>
                    <a:pt x="3242505" y="44454"/>
                  </a:lnTo>
                  <a:lnTo>
                    <a:pt x="3245645" y="47357"/>
                  </a:lnTo>
                  <a:lnTo>
                    <a:pt x="3257885" y="61777"/>
                  </a:lnTo>
                  <a:lnTo>
                    <a:pt x="3228064" y="61777"/>
                  </a:lnTo>
                  <a:lnTo>
                    <a:pt x="3205951" y="75573"/>
                  </a:lnTo>
                  <a:close/>
                </a:path>
                <a:path w="3540760" h="321310">
                  <a:moveTo>
                    <a:pt x="3242505" y="44454"/>
                  </a:moveTo>
                  <a:lnTo>
                    <a:pt x="3239705" y="44454"/>
                  </a:lnTo>
                  <a:lnTo>
                    <a:pt x="3241001" y="43063"/>
                  </a:lnTo>
                  <a:lnTo>
                    <a:pt x="3242505" y="44454"/>
                  </a:lnTo>
                  <a:close/>
                </a:path>
                <a:path w="3540760" h="321310">
                  <a:moveTo>
                    <a:pt x="3269597" y="75573"/>
                  </a:moveTo>
                  <a:lnTo>
                    <a:pt x="3250186" y="75573"/>
                  </a:lnTo>
                  <a:lnTo>
                    <a:pt x="3228064" y="61777"/>
                  </a:lnTo>
                  <a:lnTo>
                    <a:pt x="3257885" y="61777"/>
                  </a:lnTo>
                  <a:lnTo>
                    <a:pt x="3269597" y="75573"/>
                  </a:lnTo>
                  <a:close/>
                </a:path>
                <a:path w="3540760" h="321310">
                  <a:moveTo>
                    <a:pt x="3402061" y="320842"/>
                  </a:moveTo>
                  <a:lnTo>
                    <a:pt x="3349788" y="320842"/>
                  </a:lnTo>
                  <a:lnTo>
                    <a:pt x="3349788" y="118342"/>
                  </a:lnTo>
                  <a:lnTo>
                    <a:pt x="3351895" y="103587"/>
                  </a:lnTo>
                  <a:lnTo>
                    <a:pt x="3358218" y="93048"/>
                  </a:lnTo>
                  <a:lnTo>
                    <a:pt x="3368757" y="86725"/>
                  </a:lnTo>
                  <a:lnTo>
                    <a:pt x="3383513" y="84617"/>
                  </a:lnTo>
                  <a:lnTo>
                    <a:pt x="3506300" y="84617"/>
                  </a:lnTo>
                  <a:lnTo>
                    <a:pt x="3521120" y="86725"/>
                  </a:lnTo>
                  <a:lnTo>
                    <a:pt x="3531707" y="93048"/>
                  </a:lnTo>
                  <a:lnTo>
                    <a:pt x="3538060" y="103587"/>
                  </a:lnTo>
                  <a:lnTo>
                    <a:pt x="3540178" y="118342"/>
                  </a:lnTo>
                  <a:lnTo>
                    <a:pt x="3540178" y="136737"/>
                  </a:lnTo>
                  <a:lnTo>
                    <a:pt x="3402061" y="136737"/>
                  </a:lnTo>
                  <a:lnTo>
                    <a:pt x="3402061" y="320842"/>
                  </a:lnTo>
                  <a:close/>
                </a:path>
                <a:path w="3540760" h="321310">
                  <a:moveTo>
                    <a:pt x="3540178" y="320842"/>
                  </a:moveTo>
                  <a:lnTo>
                    <a:pt x="3487905" y="320842"/>
                  </a:lnTo>
                  <a:lnTo>
                    <a:pt x="3487752" y="136737"/>
                  </a:lnTo>
                  <a:lnTo>
                    <a:pt x="3540178" y="136737"/>
                  </a:lnTo>
                  <a:lnTo>
                    <a:pt x="3540178" y="32084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8076" y="2493263"/>
              <a:ext cx="9154668" cy="4189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8265" y="2091916"/>
            <a:ext cx="24980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4975" algn="l"/>
              </a:tabLst>
            </a:pP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I.	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CÀI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ĐẶT </a:t>
            </a: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MÁY</a:t>
            </a:r>
            <a:r>
              <a:rPr sz="1950" b="1" spc="-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0" y="0"/>
                </a:moveTo>
                <a:lnTo>
                  <a:pt x="10058400" y="0"/>
                </a:lnTo>
                <a:lnTo>
                  <a:pt x="10058400" y="318516"/>
                </a:lnTo>
                <a:lnTo>
                  <a:pt x="0" y="318516"/>
                </a:lnTo>
                <a:lnTo>
                  <a:pt x="0" y="0"/>
                </a:lnTo>
                <a:close/>
              </a:path>
            </a:pathLst>
          </a:custGeom>
          <a:ln w="15240">
            <a:solidFill>
              <a:srgbClr val="B36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5ECAEF"/>
                </a:solidFill>
              </a:rPr>
              <a:t>30</a:t>
            </a:fld>
            <a:endParaRPr spc="-5" dirty="0">
              <a:solidFill>
                <a:srgbClr val="5ECAEF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24CB5DF-375F-DF4C-981D-793367D7F374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7335" y="1057655"/>
            <a:ext cx="3941064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2263" y="1646674"/>
            <a:ext cx="3540760" cy="321310"/>
          </a:xfrm>
          <a:custGeom>
            <a:avLst/>
            <a:gdLst/>
            <a:ahLst/>
            <a:cxnLst/>
            <a:rect l="l" t="t" r="r" b="b"/>
            <a:pathLst>
              <a:path w="3540760" h="321310">
                <a:moveTo>
                  <a:pt x="156358" y="320842"/>
                </a:moveTo>
                <a:lnTo>
                  <a:pt x="0" y="320842"/>
                </a:lnTo>
                <a:lnTo>
                  <a:pt x="0" y="84771"/>
                </a:lnTo>
                <a:lnTo>
                  <a:pt x="141336" y="84771"/>
                </a:lnTo>
                <a:lnTo>
                  <a:pt x="156157" y="86878"/>
                </a:lnTo>
                <a:lnTo>
                  <a:pt x="166744" y="93202"/>
                </a:lnTo>
                <a:lnTo>
                  <a:pt x="173096" y="103740"/>
                </a:lnTo>
                <a:lnTo>
                  <a:pt x="175213" y="118495"/>
                </a:lnTo>
                <a:lnTo>
                  <a:pt x="175213" y="136890"/>
                </a:lnTo>
                <a:lnTo>
                  <a:pt x="52272" y="136890"/>
                </a:lnTo>
                <a:lnTo>
                  <a:pt x="52272" y="176593"/>
                </a:lnTo>
                <a:lnTo>
                  <a:pt x="175213" y="176593"/>
                </a:lnTo>
                <a:lnTo>
                  <a:pt x="175213" y="203628"/>
                </a:lnTo>
                <a:lnTo>
                  <a:pt x="181786" y="207907"/>
                </a:lnTo>
                <a:lnTo>
                  <a:pt x="186480" y="214306"/>
                </a:lnTo>
                <a:lnTo>
                  <a:pt x="189297" y="222825"/>
                </a:lnTo>
                <a:lnTo>
                  <a:pt x="189844" y="229019"/>
                </a:lnTo>
                <a:lnTo>
                  <a:pt x="52272" y="229019"/>
                </a:lnTo>
                <a:lnTo>
                  <a:pt x="52272" y="268722"/>
                </a:lnTo>
                <a:lnTo>
                  <a:pt x="190236" y="268722"/>
                </a:lnTo>
                <a:lnTo>
                  <a:pt x="190236" y="287117"/>
                </a:lnTo>
                <a:lnTo>
                  <a:pt x="188119" y="301872"/>
                </a:lnTo>
                <a:lnTo>
                  <a:pt x="181767" y="312411"/>
                </a:lnTo>
                <a:lnTo>
                  <a:pt x="171180" y="318734"/>
                </a:lnTo>
                <a:lnTo>
                  <a:pt x="156358" y="320842"/>
                </a:lnTo>
                <a:close/>
              </a:path>
              <a:path w="3540760" h="321310">
                <a:moveTo>
                  <a:pt x="175213" y="176593"/>
                </a:moveTo>
                <a:lnTo>
                  <a:pt x="122941" y="176593"/>
                </a:lnTo>
                <a:lnTo>
                  <a:pt x="122941" y="136890"/>
                </a:lnTo>
                <a:lnTo>
                  <a:pt x="175213" y="136890"/>
                </a:lnTo>
                <a:lnTo>
                  <a:pt x="175213" y="176593"/>
                </a:lnTo>
                <a:close/>
              </a:path>
              <a:path w="3540760" h="321310">
                <a:moveTo>
                  <a:pt x="190236" y="268722"/>
                </a:moveTo>
                <a:lnTo>
                  <a:pt x="137963" y="268722"/>
                </a:lnTo>
                <a:lnTo>
                  <a:pt x="137963" y="229019"/>
                </a:lnTo>
                <a:lnTo>
                  <a:pt x="189844" y="229019"/>
                </a:lnTo>
                <a:lnTo>
                  <a:pt x="190236" y="233465"/>
                </a:lnTo>
                <a:lnTo>
                  <a:pt x="190236" y="268722"/>
                </a:lnTo>
                <a:close/>
              </a:path>
              <a:path w="3540760" h="321310">
                <a:moveTo>
                  <a:pt x="268894" y="320842"/>
                </a:moveTo>
                <a:lnTo>
                  <a:pt x="216621" y="320842"/>
                </a:lnTo>
                <a:lnTo>
                  <a:pt x="216621" y="118342"/>
                </a:lnTo>
                <a:lnTo>
                  <a:pt x="218729" y="103587"/>
                </a:lnTo>
                <a:lnTo>
                  <a:pt x="225052" y="93048"/>
                </a:lnTo>
                <a:lnTo>
                  <a:pt x="235591" y="86725"/>
                </a:lnTo>
                <a:lnTo>
                  <a:pt x="250345" y="84617"/>
                </a:lnTo>
                <a:lnTo>
                  <a:pt x="372980" y="84617"/>
                </a:lnTo>
                <a:lnTo>
                  <a:pt x="387801" y="86725"/>
                </a:lnTo>
                <a:lnTo>
                  <a:pt x="398388" y="93048"/>
                </a:lnTo>
                <a:lnTo>
                  <a:pt x="404740" y="103587"/>
                </a:lnTo>
                <a:lnTo>
                  <a:pt x="406857" y="118342"/>
                </a:lnTo>
                <a:lnTo>
                  <a:pt x="406857" y="136737"/>
                </a:lnTo>
                <a:lnTo>
                  <a:pt x="268894" y="136737"/>
                </a:lnTo>
                <a:lnTo>
                  <a:pt x="268894" y="207252"/>
                </a:lnTo>
                <a:lnTo>
                  <a:pt x="406857" y="207252"/>
                </a:lnTo>
                <a:lnTo>
                  <a:pt x="406857" y="259371"/>
                </a:lnTo>
                <a:lnTo>
                  <a:pt x="268894" y="259371"/>
                </a:lnTo>
                <a:lnTo>
                  <a:pt x="268894" y="320842"/>
                </a:lnTo>
                <a:close/>
              </a:path>
              <a:path w="3540760" h="321310">
                <a:moveTo>
                  <a:pt x="406857" y="207252"/>
                </a:moveTo>
                <a:lnTo>
                  <a:pt x="354585" y="207252"/>
                </a:lnTo>
                <a:lnTo>
                  <a:pt x="354585" y="136737"/>
                </a:lnTo>
                <a:lnTo>
                  <a:pt x="406857" y="136737"/>
                </a:lnTo>
                <a:lnTo>
                  <a:pt x="406857" y="207252"/>
                </a:lnTo>
                <a:close/>
              </a:path>
              <a:path w="3540760" h="321310">
                <a:moveTo>
                  <a:pt x="406857" y="320842"/>
                </a:moveTo>
                <a:lnTo>
                  <a:pt x="354585" y="320842"/>
                </a:lnTo>
                <a:lnTo>
                  <a:pt x="354585" y="259371"/>
                </a:lnTo>
                <a:lnTo>
                  <a:pt x="406857" y="259371"/>
                </a:lnTo>
                <a:lnTo>
                  <a:pt x="406857" y="320842"/>
                </a:lnTo>
                <a:close/>
              </a:path>
              <a:path w="3540760" h="321310">
                <a:moveTo>
                  <a:pt x="341555" y="75573"/>
                </a:moveTo>
                <a:lnTo>
                  <a:pt x="322144" y="75573"/>
                </a:lnTo>
                <a:lnTo>
                  <a:pt x="281617" y="50117"/>
                </a:lnTo>
                <a:lnTo>
                  <a:pt x="300044" y="31118"/>
                </a:lnTo>
                <a:lnTo>
                  <a:pt x="341555" y="75573"/>
                </a:lnTo>
                <a:close/>
              </a:path>
              <a:path w="3540760" h="321310">
                <a:moveTo>
                  <a:pt x="485515" y="320842"/>
                </a:moveTo>
                <a:lnTo>
                  <a:pt x="433242" y="320842"/>
                </a:lnTo>
                <a:lnTo>
                  <a:pt x="433242" y="84771"/>
                </a:lnTo>
                <a:lnTo>
                  <a:pt x="485515" y="84771"/>
                </a:lnTo>
                <a:lnTo>
                  <a:pt x="485515" y="320842"/>
                </a:lnTo>
                <a:close/>
              </a:path>
              <a:path w="3540760" h="321310">
                <a:moveTo>
                  <a:pt x="771689" y="320842"/>
                </a:moveTo>
                <a:lnTo>
                  <a:pt x="649055" y="320842"/>
                </a:lnTo>
                <a:lnTo>
                  <a:pt x="634300" y="318734"/>
                </a:lnTo>
                <a:lnTo>
                  <a:pt x="623761" y="312411"/>
                </a:lnTo>
                <a:lnTo>
                  <a:pt x="617438" y="301872"/>
                </a:lnTo>
                <a:lnTo>
                  <a:pt x="615330" y="287117"/>
                </a:lnTo>
                <a:lnTo>
                  <a:pt x="615330" y="118495"/>
                </a:lnTo>
                <a:lnTo>
                  <a:pt x="617438" y="103740"/>
                </a:lnTo>
                <a:lnTo>
                  <a:pt x="623761" y="93202"/>
                </a:lnTo>
                <a:lnTo>
                  <a:pt x="634300" y="86878"/>
                </a:lnTo>
                <a:lnTo>
                  <a:pt x="649055" y="84771"/>
                </a:lnTo>
                <a:lnTo>
                  <a:pt x="771689" y="84771"/>
                </a:lnTo>
                <a:lnTo>
                  <a:pt x="786511" y="86878"/>
                </a:lnTo>
                <a:lnTo>
                  <a:pt x="797097" y="93202"/>
                </a:lnTo>
                <a:lnTo>
                  <a:pt x="803450" y="103740"/>
                </a:lnTo>
                <a:lnTo>
                  <a:pt x="805567" y="118495"/>
                </a:lnTo>
                <a:lnTo>
                  <a:pt x="805567" y="136890"/>
                </a:lnTo>
                <a:lnTo>
                  <a:pt x="667603" y="136890"/>
                </a:lnTo>
                <a:lnTo>
                  <a:pt x="667603" y="268722"/>
                </a:lnTo>
                <a:lnTo>
                  <a:pt x="805567" y="268722"/>
                </a:lnTo>
                <a:lnTo>
                  <a:pt x="805567" y="287117"/>
                </a:lnTo>
                <a:lnTo>
                  <a:pt x="803450" y="301872"/>
                </a:lnTo>
                <a:lnTo>
                  <a:pt x="797097" y="312411"/>
                </a:lnTo>
                <a:lnTo>
                  <a:pt x="786511" y="318734"/>
                </a:lnTo>
                <a:lnTo>
                  <a:pt x="771689" y="320842"/>
                </a:lnTo>
                <a:close/>
              </a:path>
              <a:path w="3540760" h="321310">
                <a:moveTo>
                  <a:pt x="805567" y="268722"/>
                </a:moveTo>
                <a:lnTo>
                  <a:pt x="753294" y="268722"/>
                </a:lnTo>
                <a:lnTo>
                  <a:pt x="753294" y="136890"/>
                </a:lnTo>
                <a:lnTo>
                  <a:pt x="805567" y="136890"/>
                </a:lnTo>
                <a:lnTo>
                  <a:pt x="805567" y="268722"/>
                </a:lnTo>
                <a:close/>
              </a:path>
              <a:path w="3540760" h="321310">
                <a:moveTo>
                  <a:pt x="1022186" y="320842"/>
                </a:moveTo>
                <a:lnTo>
                  <a:pt x="969913" y="320842"/>
                </a:lnTo>
                <a:lnTo>
                  <a:pt x="969913" y="259525"/>
                </a:lnTo>
                <a:lnTo>
                  <a:pt x="865676" y="259525"/>
                </a:lnTo>
                <a:lnTo>
                  <a:pt x="850921" y="257417"/>
                </a:lnTo>
                <a:lnTo>
                  <a:pt x="840383" y="251094"/>
                </a:lnTo>
                <a:lnTo>
                  <a:pt x="834059" y="240555"/>
                </a:lnTo>
                <a:lnTo>
                  <a:pt x="831952" y="225800"/>
                </a:lnTo>
                <a:lnTo>
                  <a:pt x="831952" y="84771"/>
                </a:lnTo>
                <a:lnTo>
                  <a:pt x="884225" y="84771"/>
                </a:lnTo>
                <a:lnTo>
                  <a:pt x="884225" y="207405"/>
                </a:lnTo>
                <a:lnTo>
                  <a:pt x="1022186" y="207405"/>
                </a:lnTo>
                <a:lnTo>
                  <a:pt x="1022186" y="320842"/>
                </a:lnTo>
                <a:close/>
              </a:path>
              <a:path w="3540760" h="321310">
                <a:moveTo>
                  <a:pt x="1022186" y="207405"/>
                </a:moveTo>
                <a:lnTo>
                  <a:pt x="969913" y="207405"/>
                </a:lnTo>
                <a:lnTo>
                  <a:pt x="969913" y="84771"/>
                </a:lnTo>
                <a:lnTo>
                  <a:pt x="1022186" y="84771"/>
                </a:lnTo>
                <a:lnTo>
                  <a:pt x="1022186" y="207405"/>
                </a:lnTo>
                <a:close/>
              </a:path>
              <a:path w="3540760" h="321310">
                <a:moveTo>
                  <a:pt x="1097856" y="320842"/>
                </a:moveTo>
                <a:lnTo>
                  <a:pt x="1045583" y="320842"/>
                </a:lnTo>
                <a:lnTo>
                  <a:pt x="1045583" y="268722"/>
                </a:lnTo>
                <a:lnTo>
                  <a:pt x="1097856" y="268722"/>
                </a:lnTo>
                <a:lnTo>
                  <a:pt x="1097856" y="320842"/>
                </a:lnTo>
                <a:close/>
              </a:path>
              <a:path w="3540760" h="321310">
                <a:moveTo>
                  <a:pt x="1279795" y="320842"/>
                </a:moveTo>
                <a:lnTo>
                  <a:pt x="1227522" y="320842"/>
                </a:lnTo>
                <a:lnTo>
                  <a:pt x="1227522" y="84771"/>
                </a:lnTo>
                <a:lnTo>
                  <a:pt x="1279795" y="84771"/>
                </a:lnTo>
                <a:lnTo>
                  <a:pt x="1279795" y="176746"/>
                </a:lnTo>
                <a:lnTo>
                  <a:pt x="1355029" y="176746"/>
                </a:lnTo>
                <a:lnTo>
                  <a:pt x="1354756" y="177529"/>
                </a:lnTo>
                <a:lnTo>
                  <a:pt x="1366306" y="180499"/>
                </a:lnTo>
                <a:lnTo>
                  <a:pt x="1376039" y="186851"/>
                </a:lnTo>
                <a:lnTo>
                  <a:pt x="1383954" y="196586"/>
                </a:lnTo>
                <a:lnTo>
                  <a:pt x="1390051" y="209704"/>
                </a:lnTo>
                <a:lnTo>
                  <a:pt x="1397472" y="228866"/>
                </a:lnTo>
                <a:lnTo>
                  <a:pt x="1279795" y="228866"/>
                </a:lnTo>
                <a:lnTo>
                  <a:pt x="1279795" y="320842"/>
                </a:lnTo>
                <a:close/>
              </a:path>
              <a:path w="3540760" h="321310">
                <a:moveTo>
                  <a:pt x="1355029" y="176746"/>
                </a:moveTo>
                <a:lnTo>
                  <a:pt x="1303498" y="176746"/>
                </a:lnTo>
                <a:lnTo>
                  <a:pt x="1335690" y="84771"/>
                </a:lnTo>
                <a:lnTo>
                  <a:pt x="1387100" y="84771"/>
                </a:lnTo>
                <a:lnTo>
                  <a:pt x="1355029" y="176746"/>
                </a:lnTo>
                <a:close/>
              </a:path>
              <a:path w="3540760" h="321310">
                <a:moveTo>
                  <a:pt x="1433088" y="320842"/>
                </a:moveTo>
                <a:lnTo>
                  <a:pt x="1381783" y="320842"/>
                </a:lnTo>
                <a:lnTo>
                  <a:pt x="1343307" y="228866"/>
                </a:lnTo>
                <a:lnTo>
                  <a:pt x="1397472" y="228866"/>
                </a:lnTo>
                <a:lnTo>
                  <a:pt x="1433088" y="320842"/>
                </a:lnTo>
                <a:close/>
              </a:path>
              <a:path w="3540760" h="321310">
                <a:moveTo>
                  <a:pt x="1600504" y="320689"/>
                </a:moveTo>
                <a:lnTo>
                  <a:pt x="1474803" y="320689"/>
                </a:lnTo>
                <a:lnTo>
                  <a:pt x="1490976" y="268569"/>
                </a:lnTo>
                <a:lnTo>
                  <a:pt x="1582108" y="268569"/>
                </a:lnTo>
                <a:lnTo>
                  <a:pt x="1582108" y="259371"/>
                </a:lnTo>
                <a:lnTo>
                  <a:pt x="1477869" y="259371"/>
                </a:lnTo>
                <a:lnTo>
                  <a:pt x="1463113" y="257264"/>
                </a:lnTo>
                <a:lnTo>
                  <a:pt x="1452575" y="250940"/>
                </a:lnTo>
                <a:lnTo>
                  <a:pt x="1446252" y="240401"/>
                </a:lnTo>
                <a:lnTo>
                  <a:pt x="1444145" y="225647"/>
                </a:lnTo>
                <a:lnTo>
                  <a:pt x="1444145" y="84617"/>
                </a:lnTo>
                <a:lnTo>
                  <a:pt x="1496418" y="84617"/>
                </a:lnTo>
                <a:lnTo>
                  <a:pt x="1496418" y="207252"/>
                </a:lnTo>
                <a:lnTo>
                  <a:pt x="1634442" y="207252"/>
                </a:lnTo>
                <a:lnTo>
                  <a:pt x="1634381" y="286988"/>
                </a:lnTo>
                <a:lnTo>
                  <a:pt x="1632264" y="301732"/>
                </a:lnTo>
                <a:lnTo>
                  <a:pt x="1625911" y="312263"/>
                </a:lnTo>
                <a:lnTo>
                  <a:pt x="1615324" y="318582"/>
                </a:lnTo>
                <a:lnTo>
                  <a:pt x="1600504" y="320689"/>
                </a:lnTo>
                <a:close/>
              </a:path>
              <a:path w="3540760" h="321310">
                <a:moveTo>
                  <a:pt x="1634442" y="207252"/>
                </a:moveTo>
                <a:lnTo>
                  <a:pt x="1582108" y="207252"/>
                </a:lnTo>
                <a:lnTo>
                  <a:pt x="1582108" y="84617"/>
                </a:lnTo>
                <a:lnTo>
                  <a:pt x="1634535" y="84617"/>
                </a:lnTo>
                <a:lnTo>
                  <a:pt x="1634442" y="207252"/>
                </a:lnTo>
                <a:close/>
              </a:path>
              <a:path w="3540760" h="321310">
                <a:moveTo>
                  <a:pt x="1485792" y="75062"/>
                </a:moveTo>
                <a:lnTo>
                  <a:pt x="1482621" y="72507"/>
                </a:lnTo>
                <a:lnTo>
                  <a:pt x="1482621" y="57625"/>
                </a:lnTo>
                <a:lnTo>
                  <a:pt x="1485582" y="54048"/>
                </a:lnTo>
                <a:lnTo>
                  <a:pt x="1503486" y="49609"/>
                </a:lnTo>
                <a:lnTo>
                  <a:pt x="1515437" y="48363"/>
                </a:lnTo>
                <a:lnTo>
                  <a:pt x="1527375" y="48842"/>
                </a:lnTo>
                <a:lnTo>
                  <a:pt x="1551200" y="53250"/>
                </a:lnTo>
                <a:lnTo>
                  <a:pt x="1563069" y="53729"/>
                </a:lnTo>
                <a:lnTo>
                  <a:pt x="1596365" y="53729"/>
                </a:lnTo>
                <a:lnTo>
                  <a:pt x="1596365" y="65933"/>
                </a:lnTo>
                <a:lnTo>
                  <a:pt x="1593356" y="69510"/>
                </a:lnTo>
                <a:lnTo>
                  <a:pt x="1592065" y="69824"/>
                </a:lnTo>
                <a:lnTo>
                  <a:pt x="1515758" y="69824"/>
                </a:lnTo>
                <a:lnTo>
                  <a:pt x="1503933" y="71070"/>
                </a:lnTo>
                <a:lnTo>
                  <a:pt x="1492145" y="74040"/>
                </a:lnTo>
                <a:lnTo>
                  <a:pt x="1485792" y="75062"/>
                </a:lnTo>
                <a:close/>
              </a:path>
              <a:path w="3540760" h="321310">
                <a:moveTo>
                  <a:pt x="1596365" y="53729"/>
                </a:moveTo>
                <a:lnTo>
                  <a:pt x="1563069" y="53729"/>
                </a:lnTo>
                <a:lnTo>
                  <a:pt x="1574905" y="52483"/>
                </a:lnTo>
                <a:lnTo>
                  <a:pt x="1586707" y="49513"/>
                </a:lnTo>
                <a:lnTo>
                  <a:pt x="1593145" y="48491"/>
                </a:lnTo>
                <a:lnTo>
                  <a:pt x="1596365" y="51046"/>
                </a:lnTo>
                <a:lnTo>
                  <a:pt x="1596365" y="53729"/>
                </a:lnTo>
                <a:close/>
              </a:path>
              <a:path w="3540760" h="321310">
                <a:moveTo>
                  <a:pt x="1563398" y="75190"/>
                </a:moveTo>
                <a:lnTo>
                  <a:pt x="1551451" y="74711"/>
                </a:lnTo>
                <a:lnTo>
                  <a:pt x="1527620" y="70303"/>
                </a:lnTo>
                <a:lnTo>
                  <a:pt x="1515758" y="69824"/>
                </a:lnTo>
                <a:lnTo>
                  <a:pt x="1592065" y="69824"/>
                </a:lnTo>
                <a:lnTo>
                  <a:pt x="1575361" y="73944"/>
                </a:lnTo>
                <a:lnTo>
                  <a:pt x="1563398" y="75190"/>
                </a:lnTo>
                <a:close/>
              </a:path>
              <a:path w="3540760" h="321310">
                <a:moveTo>
                  <a:pt x="1816637" y="320842"/>
                </a:moveTo>
                <a:lnTo>
                  <a:pt x="1764364" y="320842"/>
                </a:lnTo>
                <a:lnTo>
                  <a:pt x="1764364" y="118342"/>
                </a:lnTo>
                <a:lnTo>
                  <a:pt x="1766472" y="103587"/>
                </a:lnTo>
                <a:lnTo>
                  <a:pt x="1772794" y="93048"/>
                </a:lnTo>
                <a:lnTo>
                  <a:pt x="1783333" y="86725"/>
                </a:lnTo>
                <a:lnTo>
                  <a:pt x="1798089" y="84617"/>
                </a:lnTo>
                <a:lnTo>
                  <a:pt x="1920876" y="84617"/>
                </a:lnTo>
                <a:lnTo>
                  <a:pt x="1935697" y="86725"/>
                </a:lnTo>
                <a:lnTo>
                  <a:pt x="1946284" y="93048"/>
                </a:lnTo>
                <a:lnTo>
                  <a:pt x="1952636" y="103587"/>
                </a:lnTo>
                <a:lnTo>
                  <a:pt x="1954754" y="118342"/>
                </a:lnTo>
                <a:lnTo>
                  <a:pt x="1954754" y="136737"/>
                </a:lnTo>
                <a:lnTo>
                  <a:pt x="1816637" y="136737"/>
                </a:lnTo>
                <a:lnTo>
                  <a:pt x="1816637" y="320842"/>
                </a:lnTo>
                <a:close/>
              </a:path>
              <a:path w="3540760" h="321310">
                <a:moveTo>
                  <a:pt x="1954754" y="320842"/>
                </a:moveTo>
                <a:lnTo>
                  <a:pt x="1902481" y="320842"/>
                </a:lnTo>
                <a:lnTo>
                  <a:pt x="1902328" y="136737"/>
                </a:lnTo>
                <a:lnTo>
                  <a:pt x="1954754" y="136737"/>
                </a:lnTo>
                <a:lnTo>
                  <a:pt x="1954754" y="320842"/>
                </a:lnTo>
                <a:close/>
              </a:path>
              <a:path w="3540760" h="321310">
                <a:moveTo>
                  <a:pt x="2033259" y="320842"/>
                </a:moveTo>
                <a:lnTo>
                  <a:pt x="1980987" y="320842"/>
                </a:lnTo>
                <a:lnTo>
                  <a:pt x="1980987" y="118342"/>
                </a:lnTo>
                <a:lnTo>
                  <a:pt x="1983094" y="103587"/>
                </a:lnTo>
                <a:lnTo>
                  <a:pt x="1989416" y="93048"/>
                </a:lnTo>
                <a:lnTo>
                  <a:pt x="1999955" y="86725"/>
                </a:lnTo>
                <a:lnTo>
                  <a:pt x="2014711" y="84617"/>
                </a:lnTo>
                <a:lnTo>
                  <a:pt x="2137345" y="84617"/>
                </a:lnTo>
                <a:lnTo>
                  <a:pt x="2152166" y="86725"/>
                </a:lnTo>
                <a:lnTo>
                  <a:pt x="2162753" y="93048"/>
                </a:lnTo>
                <a:lnTo>
                  <a:pt x="2169105" y="103587"/>
                </a:lnTo>
                <a:lnTo>
                  <a:pt x="2171223" y="118342"/>
                </a:lnTo>
                <a:lnTo>
                  <a:pt x="2171223" y="136737"/>
                </a:lnTo>
                <a:lnTo>
                  <a:pt x="2033259" y="136737"/>
                </a:lnTo>
                <a:lnTo>
                  <a:pt x="2033259" y="207252"/>
                </a:lnTo>
                <a:lnTo>
                  <a:pt x="2171223" y="207252"/>
                </a:lnTo>
                <a:lnTo>
                  <a:pt x="2171223" y="259371"/>
                </a:lnTo>
                <a:lnTo>
                  <a:pt x="2033259" y="259371"/>
                </a:lnTo>
                <a:lnTo>
                  <a:pt x="2033259" y="320842"/>
                </a:lnTo>
                <a:close/>
              </a:path>
              <a:path w="3540760" h="321310">
                <a:moveTo>
                  <a:pt x="2171223" y="207252"/>
                </a:moveTo>
                <a:lnTo>
                  <a:pt x="2118950" y="207252"/>
                </a:lnTo>
                <a:lnTo>
                  <a:pt x="2118950" y="136737"/>
                </a:lnTo>
                <a:lnTo>
                  <a:pt x="2171223" y="136737"/>
                </a:lnTo>
                <a:lnTo>
                  <a:pt x="2171223" y="207252"/>
                </a:lnTo>
                <a:close/>
              </a:path>
              <a:path w="3540760" h="321310">
                <a:moveTo>
                  <a:pt x="2171223" y="320842"/>
                </a:moveTo>
                <a:lnTo>
                  <a:pt x="2118950" y="320842"/>
                </a:lnTo>
                <a:lnTo>
                  <a:pt x="2118950" y="259371"/>
                </a:lnTo>
                <a:lnTo>
                  <a:pt x="2171223" y="259371"/>
                </a:lnTo>
                <a:lnTo>
                  <a:pt x="2171223" y="320842"/>
                </a:lnTo>
                <a:close/>
              </a:path>
              <a:path w="3540760" h="321310">
                <a:moveTo>
                  <a:pt x="2077538" y="78471"/>
                </a:moveTo>
                <a:lnTo>
                  <a:pt x="2039767" y="55290"/>
                </a:lnTo>
                <a:lnTo>
                  <a:pt x="2034486" y="43228"/>
                </a:lnTo>
                <a:lnTo>
                  <a:pt x="2054356" y="43228"/>
                </a:lnTo>
                <a:lnTo>
                  <a:pt x="2065020" y="53231"/>
                </a:lnTo>
                <a:lnTo>
                  <a:pt x="2075755" y="56565"/>
                </a:lnTo>
                <a:lnTo>
                  <a:pt x="2111182" y="56565"/>
                </a:lnTo>
                <a:lnTo>
                  <a:pt x="2107652" y="62163"/>
                </a:lnTo>
                <a:lnTo>
                  <a:pt x="2101212" y="68927"/>
                </a:lnTo>
                <a:lnTo>
                  <a:pt x="2093734" y="73889"/>
                </a:lnTo>
                <a:lnTo>
                  <a:pt x="2085686" y="77065"/>
                </a:lnTo>
                <a:lnTo>
                  <a:pt x="2077538" y="78471"/>
                </a:lnTo>
                <a:close/>
              </a:path>
              <a:path w="3540760" h="321310">
                <a:moveTo>
                  <a:pt x="2111182" y="56565"/>
                </a:moveTo>
                <a:lnTo>
                  <a:pt x="2075755" y="56565"/>
                </a:lnTo>
                <a:lnTo>
                  <a:pt x="2086562" y="53231"/>
                </a:lnTo>
                <a:lnTo>
                  <a:pt x="2097441" y="43228"/>
                </a:lnTo>
                <a:lnTo>
                  <a:pt x="2117417" y="43228"/>
                </a:lnTo>
                <a:lnTo>
                  <a:pt x="2113054" y="53596"/>
                </a:lnTo>
                <a:lnTo>
                  <a:pt x="2111182" y="56565"/>
                </a:lnTo>
                <a:close/>
              </a:path>
              <a:path w="3540760" h="321310">
                <a:moveTo>
                  <a:pt x="2249882" y="320842"/>
                </a:moveTo>
                <a:lnTo>
                  <a:pt x="2197609" y="320842"/>
                </a:lnTo>
                <a:lnTo>
                  <a:pt x="2197609" y="118342"/>
                </a:lnTo>
                <a:lnTo>
                  <a:pt x="2199716" y="103587"/>
                </a:lnTo>
                <a:lnTo>
                  <a:pt x="2206039" y="93048"/>
                </a:lnTo>
                <a:lnTo>
                  <a:pt x="2216577" y="86725"/>
                </a:lnTo>
                <a:lnTo>
                  <a:pt x="2231333" y="84617"/>
                </a:lnTo>
                <a:lnTo>
                  <a:pt x="2354121" y="84617"/>
                </a:lnTo>
                <a:lnTo>
                  <a:pt x="2368941" y="86725"/>
                </a:lnTo>
                <a:lnTo>
                  <a:pt x="2379528" y="93048"/>
                </a:lnTo>
                <a:lnTo>
                  <a:pt x="2385881" y="103587"/>
                </a:lnTo>
                <a:lnTo>
                  <a:pt x="2387999" y="118342"/>
                </a:lnTo>
                <a:lnTo>
                  <a:pt x="2387999" y="136737"/>
                </a:lnTo>
                <a:lnTo>
                  <a:pt x="2249882" y="136737"/>
                </a:lnTo>
                <a:lnTo>
                  <a:pt x="2249882" y="320842"/>
                </a:lnTo>
                <a:close/>
              </a:path>
              <a:path w="3540760" h="321310">
                <a:moveTo>
                  <a:pt x="2387999" y="320842"/>
                </a:moveTo>
                <a:lnTo>
                  <a:pt x="2335726" y="320842"/>
                </a:lnTo>
                <a:lnTo>
                  <a:pt x="2335573" y="136737"/>
                </a:lnTo>
                <a:lnTo>
                  <a:pt x="2387999" y="136737"/>
                </a:lnTo>
                <a:lnTo>
                  <a:pt x="2387999" y="320842"/>
                </a:lnTo>
                <a:close/>
              </a:path>
              <a:path w="3540760" h="321310">
                <a:moveTo>
                  <a:pt x="2570590" y="320842"/>
                </a:moveTo>
                <a:lnTo>
                  <a:pt x="2447955" y="320842"/>
                </a:lnTo>
                <a:lnTo>
                  <a:pt x="2433200" y="318734"/>
                </a:lnTo>
                <a:lnTo>
                  <a:pt x="2422661" y="312411"/>
                </a:lnTo>
                <a:lnTo>
                  <a:pt x="2416338" y="301872"/>
                </a:lnTo>
                <a:lnTo>
                  <a:pt x="2414231" y="287117"/>
                </a:lnTo>
                <a:lnTo>
                  <a:pt x="2414231" y="118495"/>
                </a:lnTo>
                <a:lnTo>
                  <a:pt x="2416338" y="103740"/>
                </a:lnTo>
                <a:lnTo>
                  <a:pt x="2422661" y="93202"/>
                </a:lnTo>
                <a:lnTo>
                  <a:pt x="2433200" y="86878"/>
                </a:lnTo>
                <a:lnTo>
                  <a:pt x="2447955" y="84771"/>
                </a:lnTo>
                <a:lnTo>
                  <a:pt x="2604468" y="84771"/>
                </a:lnTo>
                <a:lnTo>
                  <a:pt x="2604468" y="136890"/>
                </a:lnTo>
                <a:lnTo>
                  <a:pt x="2466504" y="136890"/>
                </a:lnTo>
                <a:lnTo>
                  <a:pt x="2466504" y="268722"/>
                </a:lnTo>
                <a:lnTo>
                  <a:pt x="2604468" y="268722"/>
                </a:lnTo>
                <a:lnTo>
                  <a:pt x="2604468" y="287117"/>
                </a:lnTo>
                <a:lnTo>
                  <a:pt x="2602350" y="301872"/>
                </a:lnTo>
                <a:lnTo>
                  <a:pt x="2595997" y="312411"/>
                </a:lnTo>
                <a:lnTo>
                  <a:pt x="2585410" y="318734"/>
                </a:lnTo>
                <a:lnTo>
                  <a:pt x="2570590" y="320842"/>
                </a:lnTo>
                <a:close/>
              </a:path>
              <a:path w="3540760" h="321310">
                <a:moveTo>
                  <a:pt x="2604468" y="268722"/>
                </a:moveTo>
                <a:lnTo>
                  <a:pt x="2552195" y="268722"/>
                </a:lnTo>
                <a:lnTo>
                  <a:pt x="2552195" y="228866"/>
                </a:lnTo>
                <a:lnTo>
                  <a:pt x="2491031" y="228866"/>
                </a:lnTo>
                <a:lnTo>
                  <a:pt x="2507203" y="176746"/>
                </a:lnTo>
                <a:lnTo>
                  <a:pt x="2570590" y="176746"/>
                </a:lnTo>
                <a:lnTo>
                  <a:pt x="2585410" y="178854"/>
                </a:lnTo>
                <a:lnTo>
                  <a:pt x="2595997" y="185177"/>
                </a:lnTo>
                <a:lnTo>
                  <a:pt x="2602350" y="195716"/>
                </a:lnTo>
                <a:lnTo>
                  <a:pt x="2604468" y="210471"/>
                </a:lnTo>
                <a:lnTo>
                  <a:pt x="2604468" y="268722"/>
                </a:lnTo>
                <a:close/>
              </a:path>
              <a:path w="3540760" h="321310">
                <a:moveTo>
                  <a:pt x="2783591" y="320842"/>
                </a:moveTo>
                <a:lnTo>
                  <a:pt x="2731318" y="320842"/>
                </a:lnTo>
                <a:lnTo>
                  <a:pt x="2731318" y="84771"/>
                </a:lnTo>
                <a:lnTo>
                  <a:pt x="2783591" y="84771"/>
                </a:lnTo>
                <a:lnTo>
                  <a:pt x="2783591" y="320842"/>
                </a:lnTo>
                <a:close/>
              </a:path>
              <a:path w="3540760" h="321310">
                <a:moveTo>
                  <a:pt x="2862077" y="320842"/>
                </a:moveTo>
                <a:lnTo>
                  <a:pt x="2809804" y="320842"/>
                </a:lnTo>
                <a:lnTo>
                  <a:pt x="2809804" y="118342"/>
                </a:lnTo>
                <a:lnTo>
                  <a:pt x="2811911" y="103587"/>
                </a:lnTo>
                <a:lnTo>
                  <a:pt x="2818234" y="93048"/>
                </a:lnTo>
                <a:lnTo>
                  <a:pt x="2828772" y="86725"/>
                </a:lnTo>
                <a:lnTo>
                  <a:pt x="2843528" y="84617"/>
                </a:lnTo>
                <a:lnTo>
                  <a:pt x="2966316" y="84617"/>
                </a:lnTo>
                <a:lnTo>
                  <a:pt x="2981136" y="86725"/>
                </a:lnTo>
                <a:lnTo>
                  <a:pt x="2991723" y="93048"/>
                </a:lnTo>
                <a:lnTo>
                  <a:pt x="2998076" y="103587"/>
                </a:lnTo>
                <a:lnTo>
                  <a:pt x="3000194" y="118342"/>
                </a:lnTo>
                <a:lnTo>
                  <a:pt x="3000194" y="136737"/>
                </a:lnTo>
                <a:lnTo>
                  <a:pt x="2862077" y="136737"/>
                </a:lnTo>
                <a:lnTo>
                  <a:pt x="2862077" y="320842"/>
                </a:lnTo>
                <a:close/>
              </a:path>
              <a:path w="3540760" h="321310">
                <a:moveTo>
                  <a:pt x="3000194" y="320842"/>
                </a:moveTo>
                <a:lnTo>
                  <a:pt x="2947921" y="320842"/>
                </a:lnTo>
                <a:lnTo>
                  <a:pt x="2947767" y="136737"/>
                </a:lnTo>
                <a:lnTo>
                  <a:pt x="3000194" y="136737"/>
                </a:lnTo>
                <a:lnTo>
                  <a:pt x="3000194" y="320842"/>
                </a:lnTo>
                <a:close/>
              </a:path>
              <a:path w="3540760" h="321310">
                <a:moveTo>
                  <a:pt x="3185439" y="320842"/>
                </a:moveTo>
                <a:lnTo>
                  <a:pt x="3133166" y="320842"/>
                </a:lnTo>
                <a:lnTo>
                  <a:pt x="3133166" y="118342"/>
                </a:lnTo>
                <a:lnTo>
                  <a:pt x="3135273" y="103587"/>
                </a:lnTo>
                <a:lnTo>
                  <a:pt x="3141596" y="93048"/>
                </a:lnTo>
                <a:lnTo>
                  <a:pt x="3152135" y="86725"/>
                </a:lnTo>
                <a:lnTo>
                  <a:pt x="3166890" y="84617"/>
                </a:lnTo>
                <a:lnTo>
                  <a:pt x="3289525" y="84617"/>
                </a:lnTo>
                <a:lnTo>
                  <a:pt x="3304345" y="86725"/>
                </a:lnTo>
                <a:lnTo>
                  <a:pt x="3314932" y="93048"/>
                </a:lnTo>
                <a:lnTo>
                  <a:pt x="3321285" y="103587"/>
                </a:lnTo>
                <a:lnTo>
                  <a:pt x="3323403" y="118342"/>
                </a:lnTo>
                <a:lnTo>
                  <a:pt x="3323403" y="136737"/>
                </a:lnTo>
                <a:lnTo>
                  <a:pt x="3185439" y="136737"/>
                </a:lnTo>
                <a:lnTo>
                  <a:pt x="3185439" y="207252"/>
                </a:lnTo>
                <a:lnTo>
                  <a:pt x="3323403" y="207252"/>
                </a:lnTo>
                <a:lnTo>
                  <a:pt x="3323403" y="259371"/>
                </a:lnTo>
                <a:lnTo>
                  <a:pt x="3185439" y="259371"/>
                </a:lnTo>
                <a:lnTo>
                  <a:pt x="3185439" y="320842"/>
                </a:lnTo>
                <a:close/>
              </a:path>
              <a:path w="3540760" h="321310">
                <a:moveTo>
                  <a:pt x="3323403" y="207252"/>
                </a:moveTo>
                <a:lnTo>
                  <a:pt x="3271130" y="207252"/>
                </a:lnTo>
                <a:lnTo>
                  <a:pt x="3271130" y="136737"/>
                </a:lnTo>
                <a:lnTo>
                  <a:pt x="3323403" y="136737"/>
                </a:lnTo>
                <a:lnTo>
                  <a:pt x="3323403" y="207252"/>
                </a:lnTo>
                <a:close/>
              </a:path>
              <a:path w="3540760" h="321310">
                <a:moveTo>
                  <a:pt x="3323403" y="320842"/>
                </a:moveTo>
                <a:lnTo>
                  <a:pt x="3271130" y="320842"/>
                </a:lnTo>
                <a:lnTo>
                  <a:pt x="3271130" y="259371"/>
                </a:lnTo>
                <a:lnTo>
                  <a:pt x="3323403" y="259371"/>
                </a:lnTo>
                <a:lnTo>
                  <a:pt x="3323403" y="320842"/>
                </a:lnTo>
                <a:close/>
              </a:path>
              <a:path w="3540760" h="321310">
                <a:moveTo>
                  <a:pt x="3258991" y="44454"/>
                </a:moveTo>
                <a:lnTo>
                  <a:pt x="3242505" y="44454"/>
                </a:lnTo>
                <a:lnTo>
                  <a:pt x="3241001" y="43063"/>
                </a:lnTo>
                <a:lnTo>
                  <a:pt x="3281122" y="0"/>
                </a:lnTo>
                <a:lnTo>
                  <a:pt x="3299642" y="18989"/>
                </a:lnTo>
                <a:lnTo>
                  <a:pt x="3258991" y="44454"/>
                </a:lnTo>
                <a:close/>
              </a:path>
              <a:path w="3540760" h="321310">
                <a:moveTo>
                  <a:pt x="3205951" y="75573"/>
                </a:moveTo>
                <a:lnTo>
                  <a:pt x="3186665" y="75573"/>
                </a:lnTo>
                <a:lnTo>
                  <a:pt x="3210521" y="47357"/>
                </a:lnTo>
                <a:lnTo>
                  <a:pt x="3228083" y="31118"/>
                </a:lnTo>
                <a:lnTo>
                  <a:pt x="3241001" y="43063"/>
                </a:lnTo>
                <a:lnTo>
                  <a:pt x="3239705" y="44454"/>
                </a:lnTo>
                <a:lnTo>
                  <a:pt x="3242505" y="44454"/>
                </a:lnTo>
                <a:lnTo>
                  <a:pt x="3245645" y="47357"/>
                </a:lnTo>
                <a:lnTo>
                  <a:pt x="3257885" y="61777"/>
                </a:lnTo>
                <a:lnTo>
                  <a:pt x="3228064" y="61777"/>
                </a:lnTo>
                <a:lnTo>
                  <a:pt x="3205951" y="75573"/>
                </a:lnTo>
                <a:close/>
              </a:path>
              <a:path w="3540760" h="321310">
                <a:moveTo>
                  <a:pt x="3242505" y="44454"/>
                </a:moveTo>
                <a:lnTo>
                  <a:pt x="3239705" y="44454"/>
                </a:lnTo>
                <a:lnTo>
                  <a:pt x="3241001" y="43063"/>
                </a:lnTo>
                <a:lnTo>
                  <a:pt x="3242505" y="44454"/>
                </a:lnTo>
                <a:close/>
              </a:path>
              <a:path w="3540760" h="321310">
                <a:moveTo>
                  <a:pt x="3269597" y="75573"/>
                </a:moveTo>
                <a:lnTo>
                  <a:pt x="3250186" y="75573"/>
                </a:lnTo>
                <a:lnTo>
                  <a:pt x="3228064" y="61777"/>
                </a:lnTo>
                <a:lnTo>
                  <a:pt x="3257885" y="61777"/>
                </a:lnTo>
                <a:lnTo>
                  <a:pt x="3269597" y="75573"/>
                </a:lnTo>
                <a:close/>
              </a:path>
              <a:path w="3540760" h="321310">
                <a:moveTo>
                  <a:pt x="3402061" y="320842"/>
                </a:moveTo>
                <a:lnTo>
                  <a:pt x="3349788" y="320842"/>
                </a:lnTo>
                <a:lnTo>
                  <a:pt x="3349788" y="118342"/>
                </a:lnTo>
                <a:lnTo>
                  <a:pt x="3351895" y="103587"/>
                </a:lnTo>
                <a:lnTo>
                  <a:pt x="3358218" y="93048"/>
                </a:lnTo>
                <a:lnTo>
                  <a:pt x="3368757" y="86725"/>
                </a:lnTo>
                <a:lnTo>
                  <a:pt x="3383513" y="84617"/>
                </a:lnTo>
                <a:lnTo>
                  <a:pt x="3506300" y="84617"/>
                </a:lnTo>
                <a:lnTo>
                  <a:pt x="3521120" y="86725"/>
                </a:lnTo>
                <a:lnTo>
                  <a:pt x="3531707" y="93048"/>
                </a:lnTo>
                <a:lnTo>
                  <a:pt x="3538060" y="103587"/>
                </a:lnTo>
                <a:lnTo>
                  <a:pt x="3540178" y="118342"/>
                </a:lnTo>
                <a:lnTo>
                  <a:pt x="3540178" y="136737"/>
                </a:lnTo>
                <a:lnTo>
                  <a:pt x="3402061" y="136737"/>
                </a:lnTo>
                <a:lnTo>
                  <a:pt x="3402061" y="320842"/>
                </a:lnTo>
                <a:close/>
              </a:path>
              <a:path w="3540760" h="321310">
                <a:moveTo>
                  <a:pt x="3540178" y="320842"/>
                </a:moveTo>
                <a:lnTo>
                  <a:pt x="3487905" y="320842"/>
                </a:lnTo>
                <a:lnTo>
                  <a:pt x="3487752" y="136737"/>
                </a:lnTo>
                <a:lnTo>
                  <a:pt x="3540178" y="136737"/>
                </a:lnTo>
                <a:lnTo>
                  <a:pt x="3540178" y="320842"/>
                </a:lnTo>
                <a:close/>
              </a:path>
            </a:pathLst>
          </a:custGeom>
          <a:solidFill>
            <a:srgbClr val="000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1690" y="2169637"/>
            <a:ext cx="9443085" cy="3723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30"/>
              </a:spcBef>
              <a:buAutoNum type="romanUcPeriod" startAt="2"/>
              <a:tabLst>
                <a:tab pos="437515" algn="l"/>
                <a:tab pos="43815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ĐỊNH VÙNG</a:t>
            </a:r>
            <a:r>
              <a:rPr sz="195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Khi in bảng tính, </a:t>
            </a:r>
            <a:r>
              <a:rPr sz="1950" spc="5" dirty="0">
                <a:latin typeface="Times New Roman"/>
                <a:cs typeface="Times New Roman"/>
              </a:rPr>
              <a:t>chỉ có </a:t>
            </a:r>
            <a:r>
              <a:rPr sz="1950" spc="15" dirty="0">
                <a:latin typeface="Times New Roman"/>
                <a:cs typeface="Times New Roman"/>
              </a:rPr>
              <a:t>duy </a:t>
            </a:r>
            <a:r>
              <a:rPr sz="1950" spc="10" dirty="0">
                <a:latin typeface="Times New Roman"/>
                <a:cs typeface="Times New Roman"/>
              </a:rPr>
              <a:t>nhất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0" dirty="0">
                <a:latin typeface="Times New Roman"/>
                <a:cs typeface="Times New Roman"/>
              </a:rPr>
              <a:t>định in </a:t>
            </a:r>
            <a:r>
              <a:rPr sz="1950" spc="15" dirty="0">
                <a:latin typeface="Times New Roman"/>
                <a:cs typeface="Times New Roman"/>
              </a:rPr>
              <a:t>ra </a:t>
            </a:r>
            <a:r>
              <a:rPr sz="1950" spc="-5" dirty="0">
                <a:latin typeface="Times New Roman"/>
                <a:cs typeface="Times New Roman"/>
              </a:rPr>
              <a:t>mà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thôi</a:t>
            </a:r>
            <a:endParaRPr sz="1950" dirty="0">
              <a:latin typeface="Times New Roman"/>
              <a:cs typeface="Times New Roman"/>
            </a:endParaRPr>
          </a:p>
          <a:p>
            <a:pPr marL="812800" lvl="1" indent="-424815">
              <a:lnSpc>
                <a:spcPct val="100000"/>
              </a:lnSpc>
              <a:spcBef>
                <a:spcPts val="540"/>
              </a:spcBef>
              <a:buSzPct val="79487"/>
              <a:buFont typeface="Wingdings" pitchFamily="2" charset="2"/>
              <a:buChar char="Ø"/>
              <a:tabLst>
                <a:tab pos="812800" algn="l"/>
                <a:tab pos="813435" algn="l"/>
              </a:tabLst>
            </a:pPr>
            <a:r>
              <a:rPr sz="1950" spc="10" dirty="0">
                <a:latin typeface="Times New Roman"/>
                <a:cs typeface="Times New Roman"/>
              </a:rPr>
              <a:t>Tạo </a:t>
            </a:r>
            <a:r>
              <a:rPr sz="1950" spc="15" dirty="0">
                <a:latin typeface="Times New Roman"/>
                <a:cs typeface="Times New Roman"/>
              </a:rPr>
              <a:t>vùng in: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vùng</a:t>
            </a:r>
            <a:r>
              <a:rPr lang="vi-VN" sz="1950" spc="10" dirty="0">
                <a:latin typeface="FontAwesome"/>
                <a:cs typeface="Times New Roman"/>
              </a:rPr>
              <a:t> -&gt; </a:t>
            </a:r>
            <a:r>
              <a:rPr sz="1950" spc="10" dirty="0">
                <a:latin typeface="Times New Roman"/>
                <a:cs typeface="Times New Roman"/>
              </a:rPr>
              <a:t>Page </a:t>
            </a:r>
            <a:r>
              <a:rPr sz="1950" spc="5" dirty="0">
                <a:latin typeface="Times New Roman"/>
                <a:cs typeface="Times New Roman"/>
              </a:rPr>
              <a:t>layout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Print </a:t>
            </a:r>
            <a:r>
              <a:rPr sz="1950" spc="5" dirty="0">
                <a:latin typeface="Times New Roman"/>
                <a:cs typeface="Times New Roman"/>
              </a:rPr>
              <a:t>Area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Set Print</a:t>
            </a:r>
            <a:r>
              <a:rPr sz="1950" spc="-37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Area</a:t>
            </a:r>
            <a:endParaRPr sz="1950" dirty="0">
              <a:latin typeface="Times New Roman"/>
              <a:cs typeface="Times New Roman"/>
            </a:endParaRPr>
          </a:p>
          <a:p>
            <a:pPr marL="812800" lvl="1" indent="-424815">
              <a:lnSpc>
                <a:spcPct val="100000"/>
              </a:lnSpc>
              <a:spcBef>
                <a:spcPts val="525"/>
              </a:spcBef>
              <a:buSzPct val="79487"/>
              <a:buFont typeface="Wingdings" pitchFamily="2" charset="2"/>
              <a:buChar char="Ø"/>
              <a:tabLst>
                <a:tab pos="812800" algn="l"/>
                <a:tab pos="813435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xóa in: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vùng</a:t>
            </a:r>
            <a:r>
              <a:rPr lang="vi-VN" sz="1950" spc="10" dirty="0">
                <a:latin typeface="FontAwesome"/>
                <a:cs typeface="Times New Roman"/>
              </a:rPr>
              <a:t> 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Page </a:t>
            </a:r>
            <a:r>
              <a:rPr sz="1950" spc="5" dirty="0">
                <a:latin typeface="Times New Roman"/>
                <a:cs typeface="Times New Roman"/>
              </a:rPr>
              <a:t>layout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Print </a:t>
            </a:r>
            <a:r>
              <a:rPr sz="1950" spc="5" dirty="0">
                <a:latin typeface="Times New Roman"/>
                <a:cs typeface="Times New Roman"/>
              </a:rPr>
              <a:t>Area</a:t>
            </a:r>
            <a:r>
              <a:rPr lang="vi-VN" sz="1950" spc="5" dirty="0">
                <a:latin typeface="FontAwesome"/>
                <a:cs typeface="Times New Roman"/>
              </a:rPr>
              <a:t> 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Clear Print</a:t>
            </a:r>
            <a:r>
              <a:rPr sz="1950" spc="-34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Area</a:t>
            </a:r>
            <a:endParaRPr sz="1950" dirty="0">
              <a:latin typeface="Times New Roman"/>
              <a:cs typeface="Times New Roman"/>
            </a:endParaRPr>
          </a:p>
          <a:p>
            <a:pPr marL="437515" indent="-425450">
              <a:lnSpc>
                <a:spcPct val="100000"/>
              </a:lnSpc>
              <a:spcBef>
                <a:spcPts val="530"/>
              </a:spcBef>
              <a:buAutoNum type="romanUcPeriod" startAt="3"/>
              <a:tabLst>
                <a:tab pos="438150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DỒN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TRANG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TỰ</a:t>
            </a:r>
            <a:r>
              <a:rPr sz="195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ĐỘNG</a:t>
            </a:r>
            <a:endParaRPr sz="1950" dirty="0">
              <a:latin typeface="Times New Roman"/>
              <a:cs typeface="Times New Roman"/>
            </a:endParaRPr>
          </a:p>
          <a:p>
            <a:pPr marL="12700" marR="5080" indent="324485" algn="just">
              <a:lnSpc>
                <a:spcPct val="101499"/>
              </a:lnSpc>
            </a:pPr>
            <a:r>
              <a:rPr sz="1950" spc="10" dirty="0">
                <a:latin typeface="Times New Roman"/>
                <a:cs typeface="Times New Roman"/>
              </a:rPr>
              <a:t>Khi trang in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1950" i="1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ít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cột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hoặc dòng </a:t>
            </a:r>
            <a:r>
              <a:rPr sz="1950" spc="10" dirty="0">
                <a:latin typeface="Times New Roman"/>
                <a:cs typeface="Times New Roman"/>
              </a:rPr>
              <a:t>vượt </a:t>
            </a:r>
            <a:r>
              <a:rPr sz="1950" spc="15" dirty="0">
                <a:latin typeface="Times New Roman"/>
                <a:cs typeface="Times New Roman"/>
              </a:rPr>
              <a:t>quá </a:t>
            </a:r>
            <a:r>
              <a:rPr sz="1950" spc="10" dirty="0">
                <a:latin typeface="Times New Roman"/>
                <a:cs typeface="Times New Roman"/>
              </a:rPr>
              <a:t>trang in </a:t>
            </a:r>
            <a:r>
              <a:rPr sz="1950" spc="15" dirty="0">
                <a:latin typeface="Times New Roman"/>
                <a:cs typeface="Times New Roman"/>
              </a:rPr>
              <a:t>hiện </a:t>
            </a:r>
            <a:r>
              <a:rPr sz="1950" spc="5" dirty="0">
                <a:latin typeface="Times New Roman"/>
                <a:cs typeface="Times New Roman"/>
              </a:rPr>
              <a:t>tại,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5" dirty="0">
                <a:latin typeface="Times New Roman"/>
                <a:cs typeface="Times New Roman"/>
              </a:rPr>
              <a:t>căn </a:t>
            </a:r>
            <a:r>
              <a:rPr sz="1950" spc="10" dirty="0">
                <a:latin typeface="Times New Roman"/>
                <a:cs typeface="Times New Roman"/>
              </a:rPr>
              <a:t>chỉnh </a:t>
            </a:r>
            <a:r>
              <a:rPr sz="1950" spc="15" dirty="0">
                <a:latin typeface="Times New Roman"/>
                <a:cs typeface="Times New Roman"/>
              </a:rPr>
              <a:t>nhanh </a:t>
            </a:r>
            <a:r>
              <a:rPr sz="1950" spc="10" dirty="0">
                <a:latin typeface="Times New Roman"/>
                <a:cs typeface="Times New Roman"/>
              </a:rPr>
              <a:t>cho  </a:t>
            </a:r>
            <a:r>
              <a:rPr sz="1950" spc="15" dirty="0">
                <a:latin typeface="Times New Roman"/>
                <a:cs typeface="Times New Roman"/>
              </a:rPr>
              <a:t>vào </a:t>
            </a:r>
            <a:r>
              <a:rPr sz="1950" spc="10" dirty="0">
                <a:latin typeface="Times New Roman"/>
                <a:cs typeface="Times New Roman"/>
              </a:rPr>
              <a:t>trong trang ta sử </a:t>
            </a:r>
            <a:r>
              <a:rPr sz="1950" spc="15" dirty="0">
                <a:latin typeface="Times New Roman"/>
                <a:cs typeface="Times New Roman"/>
              </a:rPr>
              <a:t>dụng </a:t>
            </a:r>
            <a:r>
              <a:rPr sz="1950" spc="10" dirty="0">
                <a:latin typeface="Times New Roman"/>
                <a:cs typeface="Times New Roman"/>
              </a:rPr>
              <a:t>chức </a:t>
            </a:r>
            <a:r>
              <a:rPr sz="1950" spc="15" dirty="0">
                <a:latin typeface="Times New Roman"/>
                <a:cs typeface="Times New Roman"/>
              </a:rPr>
              <a:t>năng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sẵn trong Excel, tuy </a:t>
            </a:r>
            <a:r>
              <a:rPr sz="1950" spc="15" dirty="0">
                <a:latin typeface="Times New Roman"/>
                <a:cs typeface="Times New Roman"/>
              </a:rPr>
              <a:t>nhiên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đảm bảo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15" dirty="0">
                <a:latin typeface="Times New Roman"/>
                <a:cs typeface="Times New Roman"/>
              </a:rPr>
              <a:t>bạn </a:t>
            </a:r>
            <a:r>
              <a:rPr sz="1950" spc="10" dirty="0">
                <a:latin typeface="Times New Roman"/>
                <a:cs typeface="Times New Roman"/>
              </a:rPr>
              <a:t>đã</a:t>
            </a:r>
            <a:r>
              <a:rPr sz="1950" spc="-29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cố  </a:t>
            </a:r>
            <a:r>
              <a:rPr sz="1950" spc="15" dirty="0">
                <a:latin typeface="Times New Roman"/>
                <a:cs typeface="Times New Roman"/>
              </a:rPr>
              <a:t>gắng </a:t>
            </a:r>
            <a:r>
              <a:rPr sz="1950" spc="10" dirty="0">
                <a:latin typeface="Times New Roman"/>
                <a:cs typeface="Times New Roman"/>
              </a:rPr>
              <a:t>tự căn chỉnh </a:t>
            </a:r>
            <a:r>
              <a:rPr sz="1950" spc="15" dirty="0">
                <a:latin typeface="Times New Roman"/>
                <a:cs typeface="Times New Roman"/>
              </a:rPr>
              <a:t>bằng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30" dirty="0">
                <a:latin typeface="Times New Roman"/>
                <a:cs typeface="Times New Roman"/>
              </a:rPr>
              <a:t>tay.</a:t>
            </a:r>
            <a:endParaRPr sz="1950" dirty="0">
              <a:latin typeface="Times New Roman"/>
              <a:cs typeface="Times New Roman"/>
            </a:endParaRPr>
          </a:p>
          <a:p>
            <a:pPr marL="730885" lvl="1" indent="-342900" algn="just">
              <a:lnSpc>
                <a:spcPct val="100000"/>
              </a:lnSpc>
              <a:spcBef>
                <a:spcPts val="540"/>
              </a:spcBef>
              <a:buSzPct val="79487"/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5" dirty="0">
                <a:latin typeface="Times New Roman"/>
                <a:cs typeface="Times New Roman"/>
              </a:rPr>
              <a:t>File</a:t>
            </a:r>
            <a:r>
              <a:rPr lang="vi-VN" sz="1950" spc="5" dirty="0">
                <a:latin typeface="FontAwesome"/>
                <a:cs typeface="Times New Roman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Print</a:t>
            </a:r>
            <a:r>
              <a:rPr lang="vi-VN" sz="1950" spc="5" dirty="0">
                <a:latin typeface="FontAwesome"/>
                <a:cs typeface="Times New Roman"/>
              </a:rPr>
              <a:t>-&gt; </a:t>
            </a:r>
            <a:r>
              <a:rPr sz="1950" spc="10" dirty="0" err="1">
                <a:latin typeface="Times New Roman"/>
                <a:cs typeface="Times New Roman"/>
              </a:rPr>
              <a:t>nhìn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xuống ô </a:t>
            </a:r>
            <a:r>
              <a:rPr sz="1950" spc="10" dirty="0">
                <a:latin typeface="Times New Roman"/>
                <a:cs typeface="Times New Roman"/>
              </a:rPr>
              <a:t>dưới </a:t>
            </a:r>
            <a:r>
              <a:rPr sz="1950" spc="15" dirty="0">
                <a:latin typeface="Times New Roman"/>
                <a:cs typeface="Times New Roman"/>
              </a:rPr>
              <a:t>cùng, </a:t>
            </a:r>
            <a:r>
              <a:rPr sz="1950" spc="10" dirty="0">
                <a:latin typeface="Times New Roman"/>
                <a:cs typeface="Times New Roman"/>
              </a:rPr>
              <a:t>gần </a:t>
            </a:r>
            <a:r>
              <a:rPr sz="1950" spc="15" dirty="0">
                <a:latin typeface="Times New Roman"/>
                <a:cs typeface="Times New Roman"/>
              </a:rPr>
              <a:t>chữ </a:t>
            </a:r>
            <a:r>
              <a:rPr sz="1950" spc="10" dirty="0">
                <a:latin typeface="Times New Roman"/>
                <a:cs typeface="Times New Roman"/>
              </a:rPr>
              <a:t>“Page setup” </a:t>
            </a:r>
            <a:r>
              <a:rPr sz="1950" spc="15" dirty="0">
                <a:latin typeface="Times New Roman"/>
                <a:cs typeface="Times New Roman"/>
              </a:rPr>
              <a:t>(Xem </a:t>
            </a:r>
            <a:r>
              <a:rPr sz="1950" spc="5" dirty="0">
                <a:latin typeface="Times New Roman"/>
                <a:cs typeface="Times New Roman"/>
              </a:rPr>
              <a:t>lại </a:t>
            </a:r>
            <a:r>
              <a:rPr sz="1950" spc="10" dirty="0">
                <a:latin typeface="Times New Roman"/>
                <a:cs typeface="Times New Roman"/>
              </a:rPr>
              <a:t>mục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I)</a:t>
            </a:r>
            <a:endParaRPr sz="1950" dirty="0">
              <a:latin typeface="Times New Roman"/>
              <a:cs typeface="Times New Roman"/>
            </a:endParaRPr>
          </a:p>
          <a:p>
            <a:pPr marL="1042035" lvl="2" indent="-342900" algn="just">
              <a:lnSpc>
                <a:spcPct val="100000"/>
              </a:lnSpc>
              <a:spcBef>
                <a:spcPts val="530"/>
              </a:spcBef>
              <a:buSzPct val="79487"/>
              <a:buFont typeface="Arial" panose="020B0604020202020204" pitchFamily="34" charset="0"/>
              <a:buChar char="•"/>
              <a:tabLst>
                <a:tab pos="983615" algn="l"/>
              </a:tabLst>
            </a:pPr>
            <a:r>
              <a:rPr sz="1950" i="1" spc="10" dirty="0">
                <a:latin typeface="Times New Roman"/>
                <a:cs typeface="Times New Roman"/>
              </a:rPr>
              <a:t>Fit All Columns... : </a:t>
            </a:r>
            <a:r>
              <a:rPr sz="1950" i="1" spc="15" dirty="0">
                <a:latin typeface="Times New Roman"/>
                <a:cs typeface="Times New Roman"/>
              </a:rPr>
              <a:t>Dồn các </a:t>
            </a:r>
            <a:r>
              <a:rPr sz="1950" i="1" spc="5" dirty="0">
                <a:latin typeface="Times New Roman"/>
                <a:cs typeface="Times New Roman"/>
              </a:rPr>
              <a:t>cột </a:t>
            </a:r>
            <a:r>
              <a:rPr sz="1950" i="1" spc="15" dirty="0">
                <a:latin typeface="Times New Roman"/>
                <a:cs typeface="Times New Roman"/>
              </a:rPr>
              <a:t>vào 1 </a:t>
            </a:r>
            <a:r>
              <a:rPr sz="1950" i="1" spc="10" dirty="0">
                <a:latin typeface="Times New Roman"/>
                <a:cs typeface="Times New Roman"/>
              </a:rPr>
              <a:t>trang</a:t>
            </a:r>
            <a:r>
              <a:rPr sz="1950" i="1" spc="-165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  <a:p>
            <a:pPr marL="1042035" lvl="2" indent="-342900" algn="just">
              <a:lnSpc>
                <a:spcPct val="100000"/>
              </a:lnSpc>
              <a:spcBef>
                <a:spcPts val="525"/>
              </a:spcBef>
              <a:buSzPct val="79487"/>
              <a:buFont typeface="Arial" panose="020B0604020202020204" pitchFamily="34" charset="0"/>
              <a:buChar char="•"/>
              <a:tabLst>
                <a:tab pos="983615" algn="l"/>
              </a:tabLst>
            </a:pPr>
            <a:r>
              <a:rPr sz="1950" i="1" spc="10" dirty="0">
                <a:latin typeface="Times New Roman"/>
                <a:cs typeface="Times New Roman"/>
              </a:rPr>
              <a:t>Fit All RoSH.. : </a:t>
            </a:r>
            <a:r>
              <a:rPr sz="1950" i="1" spc="20" dirty="0">
                <a:latin typeface="Times New Roman"/>
                <a:cs typeface="Times New Roman"/>
              </a:rPr>
              <a:t>Dồn </a:t>
            </a:r>
            <a:r>
              <a:rPr sz="1950" i="1" spc="15" dirty="0">
                <a:latin typeface="Times New Roman"/>
                <a:cs typeface="Times New Roman"/>
              </a:rPr>
              <a:t>các dòng vào 1 </a:t>
            </a:r>
            <a:r>
              <a:rPr sz="1950" i="1" spc="10" dirty="0">
                <a:latin typeface="Times New Roman"/>
                <a:cs typeface="Times New Roman"/>
              </a:rPr>
              <a:t>trang</a:t>
            </a:r>
            <a:r>
              <a:rPr sz="1950" i="1" spc="-204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7620" y="1050036"/>
            <a:ext cx="10073640" cy="334010"/>
            <a:chOff x="-7620" y="1050036"/>
            <a:chExt cx="10073640" cy="334010"/>
          </a:xfrm>
        </p:grpSpPr>
        <p:sp>
          <p:nvSpPr>
            <p:cNvPr id="7" name="object 7"/>
            <p:cNvSpPr/>
            <p:nvPr/>
          </p:nvSpPr>
          <p:spPr>
            <a:xfrm>
              <a:off x="0" y="1057656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57656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0" y="0"/>
                  </a:moveTo>
                  <a:lnTo>
                    <a:pt x="10058400" y="0"/>
                  </a:lnTo>
                  <a:lnTo>
                    <a:pt x="10058400" y="318516"/>
                  </a:lnTo>
                  <a:lnTo>
                    <a:pt x="0" y="318516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B36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5ECAEF"/>
                </a:solidFill>
              </a:rPr>
              <a:t>31</a:t>
            </a:fld>
            <a:endParaRPr spc="-5" dirty="0">
              <a:solidFill>
                <a:srgbClr val="5ECAEF"/>
              </a:solidFill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3E3F430-AA15-EA4D-BE57-B0651A1B2588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0003" y="1057655"/>
            <a:ext cx="7458709" cy="5659120"/>
            <a:chOff x="2600003" y="1057655"/>
            <a:chExt cx="7458709" cy="5659120"/>
          </a:xfrm>
        </p:grpSpPr>
        <p:sp>
          <p:nvSpPr>
            <p:cNvPr id="3" name="object 3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00003" y="1639009"/>
              <a:ext cx="3540760" cy="321310"/>
            </a:xfrm>
            <a:custGeom>
              <a:avLst/>
              <a:gdLst/>
              <a:ahLst/>
              <a:cxnLst/>
              <a:rect l="l" t="t" r="r" b="b"/>
              <a:pathLst>
                <a:path w="3540760" h="321310">
                  <a:moveTo>
                    <a:pt x="156358" y="320842"/>
                  </a:moveTo>
                  <a:lnTo>
                    <a:pt x="0" y="320842"/>
                  </a:lnTo>
                  <a:lnTo>
                    <a:pt x="0" y="84771"/>
                  </a:lnTo>
                  <a:lnTo>
                    <a:pt x="141336" y="84771"/>
                  </a:lnTo>
                  <a:lnTo>
                    <a:pt x="156157" y="86878"/>
                  </a:lnTo>
                  <a:lnTo>
                    <a:pt x="166744" y="93202"/>
                  </a:lnTo>
                  <a:lnTo>
                    <a:pt x="173096" y="103740"/>
                  </a:lnTo>
                  <a:lnTo>
                    <a:pt x="175213" y="118495"/>
                  </a:lnTo>
                  <a:lnTo>
                    <a:pt x="175213" y="136890"/>
                  </a:lnTo>
                  <a:lnTo>
                    <a:pt x="52272" y="136890"/>
                  </a:lnTo>
                  <a:lnTo>
                    <a:pt x="52272" y="176593"/>
                  </a:lnTo>
                  <a:lnTo>
                    <a:pt x="175213" y="176593"/>
                  </a:lnTo>
                  <a:lnTo>
                    <a:pt x="175213" y="203628"/>
                  </a:lnTo>
                  <a:lnTo>
                    <a:pt x="181786" y="207907"/>
                  </a:lnTo>
                  <a:lnTo>
                    <a:pt x="186480" y="214306"/>
                  </a:lnTo>
                  <a:lnTo>
                    <a:pt x="189297" y="222825"/>
                  </a:lnTo>
                  <a:lnTo>
                    <a:pt x="189844" y="229019"/>
                  </a:lnTo>
                  <a:lnTo>
                    <a:pt x="52272" y="229019"/>
                  </a:lnTo>
                  <a:lnTo>
                    <a:pt x="52272" y="268722"/>
                  </a:lnTo>
                  <a:lnTo>
                    <a:pt x="190236" y="268722"/>
                  </a:lnTo>
                  <a:lnTo>
                    <a:pt x="190236" y="287117"/>
                  </a:lnTo>
                  <a:lnTo>
                    <a:pt x="188119" y="301872"/>
                  </a:lnTo>
                  <a:lnTo>
                    <a:pt x="181767" y="312411"/>
                  </a:lnTo>
                  <a:lnTo>
                    <a:pt x="171180" y="318734"/>
                  </a:lnTo>
                  <a:lnTo>
                    <a:pt x="156358" y="320842"/>
                  </a:lnTo>
                  <a:close/>
                </a:path>
                <a:path w="3540760" h="321310">
                  <a:moveTo>
                    <a:pt x="175213" y="176593"/>
                  </a:moveTo>
                  <a:lnTo>
                    <a:pt x="122941" y="176593"/>
                  </a:lnTo>
                  <a:lnTo>
                    <a:pt x="122941" y="136890"/>
                  </a:lnTo>
                  <a:lnTo>
                    <a:pt x="175213" y="136890"/>
                  </a:lnTo>
                  <a:lnTo>
                    <a:pt x="175213" y="176593"/>
                  </a:lnTo>
                  <a:close/>
                </a:path>
                <a:path w="3540760" h="321310">
                  <a:moveTo>
                    <a:pt x="190236" y="268722"/>
                  </a:moveTo>
                  <a:lnTo>
                    <a:pt x="137963" y="268722"/>
                  </a:lnTo>
                  <a:lnTo>
                    <a:pt x="137963" y="229019"/>
                  </a:lnTo>
                  <a:lnTo>
                    <a:pt x="189844" y="229019"/>
                  </a:lnTo>
                  <a:lnTo>
                    <a:pt x="190236" y="233465"/>
                  </a:lnTo>
                  <a:lnTo>
                    <a:pt x="190236" y="268722"/>
                  </a:lnTo>
                  <a:close/>
                </a:path>
                <a:path w="3540760" h="321310">
                  <a:moveTo>
                    <a:pt x="268894" y="320842"/>
                  </a:moveTo>
                  <a:lnTo>
                    <a:pt x="216621" y="320842"/>
                  </a:lnTo>
                  <a:lnTo>
                    <a:pt x="216621" y="118342"/>
                  </a:lnTo>
                  <a:lnTo>
                    <a:pt x="218729" y="103587"/>
                  </a:lnTo>
                  <a:lnTo>
                    <a:pt x="225052" y="93048"/>
                  </a:lnTo>
                  <a:lnTo>
                    <a:pt x="235591" y="86725"/>
                  </a:lnTo>
                  <a:lnTo>
                    <a:pt x="250345" y="84617"/>
                  </a:lnTo>
                  <a:lnTo>
                    <a:pt x="372980" y="84617"/>
                  </a:lnTo>
                  <a:lnTo>
                    <a:pt x="387801" y="86725"/>
                  </a:lnTo>
                  <a:lnTo>
                    <a:pt x="398388" y="93048"/>
                  </a:lnTo>
                  <a:lnTo>
                    <a:pt x="404740" y="103587"/>
                  </a:lnTo>
                  <a:lnTo>
                    <a:pt x="406857" y="118342"/>
                  </a:lnTo>
                  <a:lnTo>
                    <a:pt x="406857" y="136737"/>
                  </a:lnTo>
                  <a:lnTo>
                    <a:pt x="268894" y="136737"/>
                  </a:lnTo>
                  <a:lnTo>
                    <a:pt x="268894" y="207252"/>
                  </a:lnTo>
                  <a:lnTo>
                    <a:pt x="406857" y="207252"/>
                  </a:lnTo>
                  <a:lnTo>
                    <a:pt x="406857" y="259371"/>
                  </a:lnTo>
                  <a:lnTo>
                    <a:pt x="268894" y="259371"/>
                  </a:lnTo>
                  <a:lnTo>
                    <a:pt x="268894" y="320842"/>
                  </a:lnTo>
                  <a:close/>
                </a:path>
                <a:path w="3540760" h="321310">
                  <a:moveTo>
                    <a:pt x="406857" y="207252"/>
                  </a:moveTo>
                  <a:lnTo>
                    <a:pt x="354585" y="207252"/>
                  </a:lnTo>
                  <a:lnTo>
                    <a:pt x="354585" y="136737"/>
                  </a:lnTo>
                  <a:lnTo>
                    <a:pt x="406857" y="136737"/>
                  </a:lnTo>
                  <a:lnTo>
                    <a:pt x="406857" y="207252"/>
                  </a:lnTo>
                  <a:close/>
                </a:path>
                <a:path w="3540760" h="321310">
                  <a:moveTo>
                    <a:pt x="406857" y="320842"/>
                  </a:moveTo>
                  <a:lnTo>
                    <a:pt x="354585" y="320842"/>
                  </a:lnTo>
                  <a:lnTo>
                    <a:pt x="354585" y="259371"/>
                  </a:lnTo>
                  <a:lnTo>
                    <a:pt x="406857" y="259371"/>
                  </a:lnTo>
                  <a:lnTo>
                    <a:pt x="406857" y="320842"/>
                  </a:lnTo>
                  <a:close/>
                </a:path>
                <a:path w="3540760" h="321310">
                  <a:moveTo>
                    <a:pt x="341555" y="75573"/>
                  </a:moveTo>
                  <a:lnTo>
                    <a:pt x="322144" y="75573"/>
                  </a:lnTo>
                  <a:lnTo>
                    <a:pt x="281617" y="50117"/>
                  </a:lnTo>
                  <a:lnTo>
                    <a:pt x="300044" y="31118"/>
                  </a:lnTo>
                  <a:lnTo>
                    <a:pt x="341555" y="75573"/>
                  </a:lnTo>
                  <a:close/>
                </a:path>
                <a:path w="3540760" h="321310">
                  <a:moveTo>
                    <a:pt x="485515" y="320842"/>
                  </a:moveTo>
                  <a:lnTo>
                    <a:pt x="433242" y="320842"/>
                  </a:lnTo>
                  <a:lnTo>
                    <a:pt x="433242" y="84771"/>
                  </a:lnTo>
                  <a:lnTo>
                    <a:pt x="485515" y="84771"/>
                  </a:lnTo>
                  <a:lnTo>
                    <a:pt x="485515" y="320842"/>
                  </a:lnTo>
                  <a:close/>
                </a:path>
                <a:path w="3540760" h="321310">
                  <a:moveTo>
                    <a:pt x="771689" y="320842"/>
                  </a:moveTo>
                  <a:lnTo>
                    <a:pt x="649055" y="320842"/>
                  </a:lnTo>
                  <a:lnTo>
                    <a:pt x="634300" y="318734"/>
                  </a:lnTo>
                  <a:lnTo>
                    <a:pt x="623761" y="312411"/>
                  </a:lnTo>
                  <a:lnTo>
                    <a:pt x="617438" y="301872"/>
                  </a:lnTo>
                  <a:lnTo>
                    <a:pt x="615330" y="287117"/>
                  </a:lnTo>
                  <a:lnTo>
                    <a:pt x="615330" y="118495"/>
                  </a:lnTo>
                  <a:lnTo>
                    <a:pt x="617438" y="103740"/>
                  </a:lnTo>
                  <a:lnTo>
                    <a:pt x="623761" y="93202"/>
                  </a:lnTo>
                  <a:lnTo>
                    <a:pt x="634300" y="86878"/>
                  </a:lnTo>
                  <a:lnTo>
                    <a:pt x="649055" y="84771"/>
                  </a:lnTo>
                  <a:lnTo>
                    <a:pt x="771689" y="84771"/>
                  </a:lnTo>
                  <a:lnTo>
                    <a:pt x="786511" y="86878"/>
                  </a:lnTo>
                  <a:lnTo>
                    <a:pt x="797097" y="93202"/>
                  </a:lnTo>
                  <a:lnTo>
                    <a:pt x="803450" y="103740"/>
                  </a:lnTo>
                  <a:lnTo>
                    <a:pt x="805567" y="118495"/>
                  </a:lnTo>
                  <a:lnTo>
                    <a:pt x="805567" y="136890"/>
                  </a:lnTo>
                  <a:lnTo>
                    <a:pt x="667603" y="136890"/>
                  </a:lnTo>
                  <a:lnTo>
                    <a:pt x="667603" y="268722"/>
                  </a:lnTo>
                  <a:lnTo>
                    <a:pt x="805567" y="268722"/>
                  </a:lnTo>
                  <a:lnTo>
                    <a:pt x="805567" y="287117"/>
                  </a:lnTo>
                  <a:lnTo>
                    <a:pt x="803450" y="301872"/>
                  </a:lnTo>
                  <a:lnTo>
                    <a:pt x="797097" y="312411"/>
                  </a:lnTo>
                  <a:lnTo>
                    <a:pt x="786511" y="318734"/>
                  </a:lnTo>
                  <a:lnTo>
                    <a:pt x="771689" y="320842"/>
                  </a:lnTo>
                  <a:close/>
                </a:path>
                <a:path w="3540760" h="321310">
                  <a:moveTo>
                    <a:pt x="805567" y="268722"/>
                  </a:moveTo>
                  <a:lnTo>
                    <a:pt x="753294" y="268722"/>
                  </a:lnTo>
                  <a:lnTo>
                    <a:pt x="753294" y="136890"/>
                  </a:lnTo>
                  <a:lnTo>
                    <a:pt x="805567" y="136890"/>
                  </a:lnTo>
                  <a:lnTo>
                    <a:pt x="805567" y="268722"/>
                  </a:lnTo>
                  <a:close/>
                </a:path>
                <a:path w="3540760" h="321310">
                  <a:moveTo>
                    <a:pt x="1022186" y="320842"/>
                  </a:moveTo>
                  <a:lnTo>
                    <a:pt x="969913" y="320842"/>
                  </a:lnTo>
                  <a:lnTo>
                    <a:pt x="969913" y="259525"/>
                  </a:lnTo>
                  <a:lnTo>
                    <a:pt x="865676" y="259525"/>
                  </a:lnTo>
                  <a:lnTo>
                    <a:pt x="850921" y="257417"/>
                  </a:lnTo>
                  <a:lnTo>
                    <a:pt x="840383" y="251094"/>
                  </a:lnTo>
                  <a:lnTo>
                    <a:pt x="834059" y="240555"/>
                  </a:lnTo>
                  <a:lnTo>
                    <a:pt x="831952" y="225800"/>
                  </a:lnTo>
                  <a:lnTo>
                    <a:pt x="831952" y="84771"/>
                  </a:lnTo>
                  <a:lnTo>
                    <a:pt x="884225" y="84771"/>
                  </a:lnTo>
                  <a:lnTo>
                    <a:pt x="884225" y="207405"/>
                  </a:lnTo>
                  <a:lnTo>
                    <a:pt x="1022186" y="207405"/>
                  </a:lnTo>
                  <a:lnTo>
                    <a:pt x="1022186" y="320842"/>
                  </a:lnTo>
                  <a:close/>
                </a:path>
                <a:path w="3540760" h="321310">
                  <a:moveTo>
                    <a:pt x="1022186" y="207405"/>
                  </a:moveTo>
                  <a:lnTo>
                    <a:pt x="969913" y="207405"/>
                  </a:lnTo>
                  <a:lnTo>
                    <a:pt x="969913" y="84771"/>
                  </a:lnTo>
                  <a:lnTo>
                    <a:pt x="1022186" y="84771"/>
                  </a:lnTo>
                  <a:lnTo>
                    <a:pt x="1022186" y="207405"/>
                  </a:lnTo>
                  <a:close/>
                </a:path>
                <a:path w="3540760" h="321310">
                  <a:moveTo>
                    <a:pt x="1097856" y="320842"/>
                  </a:moveTo>
                  <a:lnTo>
                    <a:pt x="1045583" y="320842"/>
                  </a:lnTo>
                  <a:lnTo>
                    <a:pt x="1045583" y="268722"/>
                  </a:lnTo>
                  <a:lnTo>
                    <a:pt x="1097856" y="268722"/>
                  </a:lnTo>
                  <a:lnTo>
                    <a:pt x="1097856" y="320842"/>
                  </a:lnTo>
                  <a:close/>
                </a:path>
                <a:path w="3540760" h="321310">
                  <a:moveTo>
                    <a:pt x="1279795" y="320842"/>
                  </a:moveTo>
                  <a:lnTo>
                    <a:pt x="1227522" y="320842"/>
                  </a:lnTo>
                  <a:lnTo>
                    <a:pt x="1227522" y="84771"/>
                  </a:lnTo>
                  <a:lnTo>
                    <a:pt x="1279795" y="84771"/>
                  </a:lnTo>
                  <a:lnTo>
                    <a:pt x="1279795" y="176746"/>
                  </a:lnTo>
                  <a:lnTo>
                    <a:pt x="1355029" y="176746"/>
                  </a:lnTo>
                  <a:lnTo>
                    <a:pt x="1354756" y="177529"/>
                  </a:lnTo>
                  <a:lnTo>
                    <a:pt x="1366306" y="180499"/>
                  </a:lnTo>
                  <a:lnTo>
                    <a:pt x="1376039" y="186851"/>
                  </a:lnTo>
                  <a:lnTo>
                    <a:pt x="1383954" y="196586"/>
                  </a:lnTo>
                  <a:lnTo>
                    <a:pt x="1390051" y="209704"/>
                  </a:lnTo>
                  <a:lnTo>
                    <a:pt x="1397472" y="228866"/>
                  </a:lnTo>
                  <a:lnTo>
                    <a:pt x="1279795" y="228866"/>
                  </a:lnTo>
                  <a:lnTo>
                    <a:pt x="1279795" y="320842"/>
                  </a:lnTo>
                  <a:close/>
                </a:path>
                <a:path w="3540760" h="321310">
                  <a:moveTo>
                    <a:pt x="1355029" y="176746"/>
                  </a:moveTo>
                  <a:lnTo>
                    <a:pt x="1303498" y="176746"/>
                  </a:lnTo>
                  <a:lnTo>
                    <a:pt x="1335690" y="84771"/>
                  </a:lnTo>
                  <a:lnTo>
                    <a:pt x="1387100" y="84771"/>
                  </a:lnTo>
                  <a:lnTo>
                    <a:pt x="1355029" y="176746"/>
                  </a:lnTo>
                  <a:close/>
                </a:path>
                <a:path w="3540760" h="321310">
                  <a:moveTo>
                    <a:pt x="1433088" y="320842"/>
                  </a:moveTo>
                  <a:lnTo>
                    <a:pt x="1381783" y="320842"/>
                  </a:lnTo>
                  <a:lnTo>
                    <a:pt x="1343307" y="228866"/>
                  </a:lnTo>
                  <a:lnTo>
                    <a:pt x="1397472" y="228866"/>
                  </a:lnTo>
                  <a:lnTo>
                    <a:pt x="1433088" y="320842"/>
                  </a:lnTo>
                  <a:close/>
                </a:path>
                <a:path w="3540760" h="321310">
                  <a:moveTo>
                    <a:pt x="1600504" y="320689"/>
                  </a:moveTo>
                  <a:lnTo>
                    <a:pt x="1474803" y="320689"/>
                  </a:lnTo>
                  <a:lnTo>
                    <a:pt x="1490976" y="268569"/>
                  </a:lnTo>
                  <a:lnTo>
                    <a:pt x="1582108" y="268569"/>
                  </a:lnTo>
                  <a:lnTo>
                    <a:pt x="1582108" y="259371"/>
                  </a:lnTo>
                  <a:lnTo>
                    <a:pt x="1477869" y="259371"/>
                  </a:lnTo>
                  <a:lnTo>
                    <a:pt x="1463113" y="257264"/>
                  </a:lnTo>
                  <a:lnTo>
                    <a:pt x="1452575" y="250940"/>
                  </a:lnTo>
                  <a:lnTo>
                    <a:pt x="1446252" y="240401"/>
                  </a:lnTo>
                  <a:lnTo>
                    <a:pt x="1444145" y="225647"/>
                  </a:lnTo>
                  <a:lnTo>
                    <a:pt x="1444145" y="84617"/>
                  </a:lnTo>
                  <a:lnTo>
                    <a:pt x="1496418" y="84617"/>
                  </a:lnTo>
                  <a:lnTo>
                    <a:pt x="1496418" y="207252"/>
                  </a:lnTo>
                  <a:lnTo>
                    <a:pt x="1634442" y="207252"/>
                  </a:lnTo>
                  <a:lnTo>
                    <a:pt x="1634381" y="286988"/>
                  </a:lnTo>
                  <a:lnTo>
                    <a:pt x="1632264" y="301732"/>
                  </a:lnTo>
                  <a:lnTo>
                    <a:pt x="1625911" y="312263"/>
                  </a:lnTo>
                  <a:lnTo>
                    <a:pt x="1615324" y="318582"/>
                  </a:lnTo>
                  <a:lnTo>
                    <a:pt x="1600504" y="320689"/>
                  </a:lnTo>
                  <a:close/>
                </a:path>
                <a:path w="3540760" h="321310">
                  <a:moveTo>
                    <a:pt x="1634442" y="207252"/>
                  </a:moveTo>
                  <a:lnTo>
                    <a:pt x="1582108" y="207252"/>
                  </a:lnTo>
                  <a:lnTo>
                    <a:pt x="1582108" y="84617"/>
                  </a:lnTo>
                  <a:lnTo>
                    <a:pt x="1634535" y="84617"/>
                  </a:lnTo>
                  <a:lnTo>
                    <a:pt x="1634442" y="207252"/>
                  </a:lnTo>
                  <a:close/>
                </a:path>
                <a:path w="3540760" h="321310">
                  <a:moveTo>
                    <a:pt x="1485792" y="75062"/>
                  </a:moveTo>
                  <a:lnTo>
                    <a:pt x="1482621" y="72507"/>
                  </a:lnTo>
                  <a:lnTo>
                    <a:pt x="1482621" y="57625"/>
                  </a:lnTo>
                  <a:lnTo>
                    <a:pt x="1485582" y="54048"/>
                  </a:lnTo>
                  <a:lnTo>
                    <a:pt x="1503486" y="49609"/>
                  </a:lnTo>
                  <a:lnTo>
                    <a:pt x="1515437" y="48363"/>
                  </a:lnTo>
                  <a:lnTo>
                    <a:pt x="1527375" y="48842"/>
                  </a:lnTo>
                  <a:lnTo>
                    <a:pt x="1551200" y="53250"/>
                  </a:lnTo>
                  <a:lnTo>
                    <a:pt x="1563069" y="53729"/>
                  </a:lnTo>
                  <a:lnTo>
                    <a:pt x="1596365" y="53729"/>
                  </a:lnTo>
                  <a:lnTo>
                    <a:pt x="1596365" y="65933"/>
                  </a:lnTo>
                  <a:lnTo>
                    <a:pt x="1593356" y="69510"/>
                  </a:lnTo>
                  <a:lnTo>
                    <a:pt x="1592065" y="69824"/>
                  </a:lnTo>
                  <a:lnTo>
                    <a:pt x="1515758" y="69824"/>
                  </a:lnTo>
                  <a:lnTo>
                    <a:pt x="1503933" y="71070"/>
                  </a:lnTo>
                  <a:lnTo>
                    <a:pt x="1492145" y="74040"/>
                  </a:lnTo>
                  <a:lnTo>
                    <a:pt x="1485792" y="75062"/>
                  </a:lnTo>
                  <a:close/>
                </a:path>
                <a:path w="3540760" h="321310">
                  <a:moveTo>
                    <a:pt x="1596365" y="53729"/>
                  </a:moveTo>
                  <a:lnTo>
                    <a:pt x="1563069" y="53729"/>
                  </a:lnTo>
                  <a:lnTo>
                    <a:pt x="1574905" y="52483"/>
                  </a:lnTo>
                  <a:lnTo>
                    <a:pt x="1586707" y="49513"/>
                  </a:lnTo>
                  <a:lnTo>
                    <a:pt x="1593145" y="48491"/>
                  </a:lnTo>
                  <a:lnTo>
                    <a:pt x="1596365" y="51046"/>
                  </a:lnTo>
                  <a:lnTo>
                    <a:pt x="1596365" y="53729"/>
                  </a:lnTo>
                  <a:close/>
                </a:path>
                <a:path w="3540760" h="321310">
                  <a:moveTo>
                    <a:pt x="1563398" y="75190"/>
                  </a:moveTo>
                  <a:lnTo>
                    <a:pt x="1551451" y="74711"/>
                  </a:lnTo>
                  <a:lnTo>
                    <a:pt x="1527620" y="70303"/>
                  </a:lnTo>
                  <a:lnTo>
                    <a:pt x="1515758" y="69824"/>
                  </a:lnTo>
                  <a:lnTo>
                    <a:pt x="1592065" y="69824"/>
                  </a:lnTo>
                  <a:lnTo>
                    <a:pt x="1575361" y="73944"/>
                  </a:lnTo>
                  <a:lnTo>
                    <a:pt x="1563398" y="75190"/>
                  </a:lnTo>
                  <a:close/>
                </a:path>
                <a:path w="3540760" h="321310">
                  <a:moveTo>
                    <a:pt x="1816637" y="320842"/>
                  </a:moveTo>
                  <a:lnTo>
                    <a:pt x="1764364" y="320842"/>
                  </a:lnTo>
                  <a:lnTo>
                    <a:pt x="1764364" y="118342"/>
                  </a:lnTo>
                  <a:lnTo>
                    <a:pt x="1766472" y="103587"/>
                  </a:lnTo>
                  <a:lnTo>
                    <a:pt x="1772794" y="93048"/>
                  </a:lnTo>
                  <a:lnTo>
                    <a:pt x="1783333" y="86725"/>
                  </a:lnTo>
                  <a:lnTo>
                    <a:pt x="1798089" y="84617"/>
                  </a:lnTo>
                  <a:lnTo>
                    <a:pt x="1920876" y="84617"/>
                  </a:lnTo>
                  <a:lnTo>
                    <a:pt x="1935697" y="86725"/>
                  </a:lnTo>
                  <a:lnTo>
                    <a:pt x="1946284" y="93048"/>
                  </a:lnTo>
                  <a:lnTo>
                    <a:pt x="1952636" y="103587"/>
                  </a:lnTo>
                  <a:lnTo>
                    <a:pt x="1954754" y="118342"/>
                  </a:lnTo>
                  <a:lnTo>
                    <a:pt x="1954754" y="136737"/>
                  </a:lnTo>
                  <a:lnTo>
                    <a:pt x="1816637" y="136737"/>
                  </a:lnTo>
                  <a:lnTo>
                    <a:pt x="1816637" y="320842"/>
                  </a:lnTo>
                  <a:close/>
                </a:path>
                <a:path w="3540760" h="321310">
                  <a:moveTo>
                    <a:pt x="1954754" y="320842"/>
                  </a:moveTo>
                  <a:lnTo>
                    <a:pt x="1902481" y="320842"/>
                  </a:lnTo>
                  <a:lnTo>
                    <a:pt x="1902328" y="136737"/>
                  </a:lnTo>
                  <a:lnTo>
                    <a:pt x="1954754" y="136737"/>
                  </a:lnTo>
                  <a:lnTo>
                    <a:pt x="1954754" y="320842"/>
                  </a:lnTo>
                  <a:close/>
                </a:path>
                <a:path w="3540760" h="321310">
                  <a:moveTo>
                    <a:pt x="2033259" y="320842"/>
                  </a:moveTo>
                  <a:lnTo>
                    <a:pt x="1980987" y="320842"/>
                  </a:lnTo>
                  <a:lnTo>
                    <a:pt x="1980987" y="118342"/>
                  </a:lnTo>
                  <a:lnTo>
                    <a:pt x="1983094" y="103587"/>
                  </a:lnTo>
                  <a:lnTo>
                    <a:pt x="1989416" y="93048"/>
                  </a:lnTo>
                  <a:lnTo>
                    <a:pt x="1999955" y="86725"/>
                  </a:lnTo>
                  <a:lnTo>
                    <a:pt x="2014711" y="84617"/>
                  </a:lnTo>
                  <a:lnTo>
                    <a:pt x="2137345" y="84617"/>
                  </a:lnTo>
                  <a:lnTo>
                    <a:pt x="2152166" y="86725"/>
                  </a:lnTo>
                  <a:lnTo>
                    <a:pt x="2162753" y="93048"/>
                  </a:lnTo>
                  <a:lnTo>
                    <a:pt x="2169105" y="103587"/>
                  </a:lnTo>
                  <a:lnTo>
                    <a:pt x="2171223" y="118342"/>
                  </a:lnTo>
                  <a:lnTo>
                    <a:pt x="2171223" y="136737"/>
                  </a:lnTo>
                  <a:lnTo>
                    <a:pt x="2033259" y="136737"/>
                  </a:lnTo>
                  <a:lnTo>
                    <a:pt x="2033259" y="207252"/>
                  </a:lnTo>
                  <a:lnTo>
                    <a:pt x="2171223" y="207252"/>
                  </a:lnTo>
                  <a:lnTo>
                    <a:pt x="2171223" y="259371"/>
                  </a:lnTo>
                  <a:lnTo>
                    <a:pt x="2033259" y="259371"/>
                  </a:lnTo>
                  <a:lnTo>
                    <a:pt x="2033259" y="320842"/>
                  </a:lnTo>
                  <a:close/>
                </a:path>
                <a:path w="3540760" h="321310">
                  <a:moveTo>
                    <a:pt x="2171223" y="207252"/>
                  </a:moveTo>
                  <a:lnTo>
                    <a:pt x="2118950" y="207252"/>
                  </a:lnTo>
                  <a:lnTo>
                    <a:pt x="2118950" y="136737"/>
                  </a:lnTo>
                  <a:lnTo>
                    <a:pt x="2171223" y="136737"/>
                  </a:lnTo>
                  <a:lnTo>
                    <a:pt x="2171223" y="207252"/>
                  </a:lnTo>
                  <a:close/>
                </a:path>
                <a:path w="3540760" h="321310">
                  <a:moveTo>
                    <a:pt x="2171223" y="320842"/>
                  </a:moveTo>
                  <a:lnTo>
                    <a:pt x="2118950" y="320842"/>
                  </a:lnTo>
                  <a:lnTo>
                    <a:pt x="2118950" y="259371"/>
                  </a:lnTo>
                  <a:lnTo>
                    <a:pt x="2171223" y="259371"/>
                  </a:lnTo>
                  <a:lnTo>
                    <a:pt x="2171223" y="320842"/>
                  </a:lnTo>
                  <a:close/>
                </a:path>
                <a:path w="3540760" h="321310">
                  <a:moveTo>
                    <a:pt x="2077538" y="78471"/>
                  </a:moveTo>
                  <a:lnTo>
                    <a:pt x="2039767" y="55290"/>
                  </a:lnTo>
                  <a:lnTo>
                    <a:pt x="2034486" y="43228"/>
                  </a:lnTo>
                  <a:lnTo>
                    <a:pt x="2054356" y="43228"/>
                  </a:lnTo>
                  <a:lnTo>
                    <a:pt x="2065020" y="53231"/>
                  </a:lnTo>
                  <a:lnTo>
                    <a:pt x="2075755" y="56565"/>
                  </a:lnTo>
                  <a:lnTo>
                    <a:pt x="2111182" y="56565"/>
                  </a:lnTo>
                  <a:lnTo>
                    <a:pt x="2107652" y="62163"/>
                  </a:lnTo>
                  <a:lnTo>
                    <a:pt x="2101212" y="68927"/>
                  </a:lnTo>
                  <a:lnTo>
                    <a:pt x="2093734" y="73889"/>
                  </a:lnTo>
                  <a:lnTo>
                    <a:pt x="2085686" y="77065"/>
                  </a:lnTo>
                  <a:lnTo>
                    <a:pt x="2077538" y="78471"/>
                  </a:lnTo>
                  <a:close/>
                </a:path>
                <a:path w="3540760" h="321310">
                  <a:moveTo>
                    <a:pt x="2111182" y="56565"/>
                  </a:moveTo>
                  <a:lnTo>
                    <a:pt x="2075755" y="56565"/>
                  </a:lnTo>
                  <a:lnTo>
                    <a:pt x="2086562" y="53231"/>
                  </a:lnTo>
                  <a:lnTo>
                    <a:pt x="2097441" y="43228"/>
                  </a:lnTo>
                  <a:lnTo>
                    <a:pt x="2117417" y="43228"/>
                  </a:lnTo>
                  <a:lnTo>
                    <a:pt x="2113054" y="53596"/>
                  </a:lnTo>
                  <a:lnTo>
                    <a:pt x="2111182" y="56565"/>
                  </a:lnTo>
                  <a:close/>
                </a:path>
                <a:path w="3540760" h="321310">
                  <a:moveTo>
                    <a:pt x="2249882" y="320842"/>
                  </a:moveTo>
                  <a:lnTo>
                    <a:pt x="2197609" y="320842"/>
                  </a:lnTo>
                  <a:lnTo>
                    <a:pt x="2197609" y="118342"/>
                  </a:lnTo>
                  <a:lnTo>
                    <a:pt x="2199716" y="103587"/>
                  </a:lnTo>
                  <a:lnTo>
                    <a:pt x="2206039" y="93048"/>
                  </a:lnTo>
                  <a:lnTo>
                    <a:pt x="2216577" y="86725"/>
                  </a:lnTo>
                  <a:lnTo>
                    <a:pt x="2231333" y="84617"/>
                  </a:lnTo>
                  <a:lnTo>
                    <a:pt x="2354121" y="84617"/>
                  </a:lnTo>
                  <a:lnTo>
                    <a:pt x="2368941" y="86725"/>
                  </a:lnTo>
                  <a:lnTo>
                    <a:pt x="2379528" y="93048"/>
                  </a:lnTo>
                  <a:lnTo>
                    <a:pt x="2385881" y="103587"/>
                  </a:lnTo>
                  <a:lnTo>
                    <a:pt x="2387999" y="118342"/>
                  </a:lnTo>
                  <a:lnTo>
                    <a:pt x="2387999" y="136737"/>
                  </a:lnTo>
                  <a:lnTo>
                    <a:pt x="2249882" y="136737"/>
                  </a:lnTo>
                  <a:lnTo>
                    <a:pt x="2249882" y="320842"/>
                  </a:lnTo>
                  <a:close/>
                </a:path>
                <a:path w="3540760" h="321310">
                  <a:moveTo>
                    <a:pt x="2387999" y="320842"/>
                  </a:moveTo>
                  <a:lnTo>
                    <a:pt x="2335726" y="320842"/>
                  </a:lnTo>
                  <a:lnTo>
                    <a:pt x="2335573" y="136737"/>
                  </a:lnTo>
                  <a:lnTo>
                    <a:pt x="2387999" y="136737"/>
                  </a:lnTo>
                  <a:lnTo>
                    <a:pt x="2387999" y="320842"/>
                  </a:lnTo>
                  <a:close/>
                </a:path>
                <a:path w="3540760" h="321310">
                  <a:moveTo>
                    <a:pt x="2570590" y="320842"/>
                  </a:moveTo>
                  <a:lnTo>
                    <a:pt x="2447955" y="320842"/>
                  </a:lnTo>
                  <a:lnTo>
                    <a:pt x="2433200" y="318734"/>
                  </a:lnTo>
                  <a:lnTo>
                    <a:pt x="2422661" y="312411"/>
                  </a:lnTo>
                  <a:lnTo>
                    <a:pt x="2416338" y="301872"/>
                  </a:lnTo>
                  <a:lnTo>
                    <a:pt x="2414231" y="287117"/>
                  </a:lnTo>
                  <a:lnTo>
                    <a:pt x="2414231" y="118495"/>
                  </a:lnTo>
                  <a:lnTo>
                    <a:pt x="2416338" y="103740"/>
                  </a:lnTo>
                  <a:lnTo>
                    <a:pt x="2422661" y="93202"/>
                  </a:lnTo>
                  <a:lnTo>
                    <a:pt x="2433200" y="86878"/>
                  </a:lnTo>
                  <a:lnTo>
                    <a:pt x="2447955" y="84771"/>
                  </a:lnTo>
                  <a:lnTo>
                    <a:pt x="2604468" y="84771"/>
                  </a:lnTo>
                  <a:lnTo>
                    <a:pt x="2604468" y="136890"/>
                  </a:lnTo>
                  <a:lnTo>
                    <a:pt x="2466504" y="136890"/>
                  </a:lnTo>
                  <a:lnTo>
                    <a:pt x="2466504" y="268722"/>
                  </a:lnTo>
                  <a:lnTo>
                    <a:pt x="2604468" y="268722"/>
                  </a:lnTo>
                  <a:lnTo>
                    <a:pt x="2604468" y="287117"/>
                  </a:lnTo>
                  <a:lnTo>
                    <a:pt x="2602350" y="301872"/>
                  </a:lnTo>
                  <a:lnTo>
                    <a:pt x="2595997" y="312411"/>
                  </a:lnTo>
                  <a:lnTo>
                    <a:pt x="2585410" y="318734"/>
                  </a:lnTo>
                  <a:lnTo>
                    <a:pt x="2570590" y="320842"/>
                  </a:lnTo>
                  <a:close/>
                </a:path>
                <a:path w="3540760" h="321310">
                  <a:moveTo>
                    <a:pt x="2604468" y="268722"/>
                  </a:moveTo>
                  <a:lnTo>
                    <a:pt x="2552195" y="268722"/>
                  </a:lnTo>
                  <a:lnTo>
                    <a:pt x="2552195" y="228866"/>
                  </a:lnTo>
                  <a:lnTo>
                    <a:pt x="2491031" y="228866"/>
                  </a:lnTo>
                  <a:lnTo>
                    <a:pt x="2507203" y="176746"/>
                  </a:lnTo>
                  <a:lnTo>
                    <a:pt x="2570590" y="176746"/>
                  </a:lnTo>
                  <a:lnTo>
                    <a:pt x="2585410" y="178854"/>
                  </a:lnTo>
                  <a:lnTo>
                    <a:pt x="2595997" y="185177"/>
                  </a:lnTo>
                  <a:lnTo>
                    <a:pt x="2602350" y="195716"/>
                  </a:lnTo>
                  <a:lnTo>
                    <a:pt x="2604468" y="210471"/>
                  </a:lnTo>
                  <a:lnTo>
                    <a:pt x="2604468" y="268722"/>
                  </a:lnTo>
                  <a:close/>
                </a:path>
                <a:path w="3540760" h="321310">
                  <a:moveTo>
                    <a:pt x="2783591" y="320842"/>
                  </a:moveTo>
                  <a:lnTo>
                    <a:pt x="2731318" y="320842"/>
                  </a:lnTo>
                  <a:lnTo>
                    <a:pt x="2731318" y="84771"/>
                  </a:lnTo>
                  <a:lnTo>
                    <a:pt x="2783591" y="84771"/>
                  </a:lnTo>
                  <a:lnTo>
                    <a:pt x="2783591" y="320842"/>
                  </a:lnTo>
                  <a:close/>
                </a:path>
                <a:path w="3540760" h="321310">
                  <a:moveTo>
                    <a:pt x="2862077" y="320842"/>
                  </a:moveTo>
                  <a:lnTo>
                    <a:pt x="2809804" y="320842"/>
                  </a:lnTo>
                  <a:lnTo>
                    <a:pt x="2809804" y="118342"/>
                  </a:lnTo>
                  <a:lnTo>
                    <a:pt x="2811911" y="103587"/>
                  </a:lnTo>
                  <a:lnTo>
                    <a:pt x="2818234" y="93048"/>
                  </a:lnTo>
                  <a:lnTo>
                    <a:pt x="2828772" y="86725"/>
                  </a:lnTo>
                  <a:lnTo>
                    <a:pt x="2843528" y="84617"/>
                  </a:lnTo>
                  <a:lnTo>
                    <a:pt x="2966316" y="84617"/>
                  </a:lnTo>
                  <a:lnTo>
                    <a:pt x="2981136" y="86725"/>
                  </a:lnTo>
                  <a:lnTo>
                    <a:pt x="2991723" y="93048"/>
                  </a:lnTo>
                  <a:lnTo>
                    <a:pt x="2998076" y="103587"/>
                  </a:lnTo>
                  <a:lnTo>
                    <a:pt x="3000194" y="118342"/>
                  </a:lnTo>
                  <a:lnTo>
                    <a:pt x="3000194" y="136737"/>
                  </a:lnTo>
                  <a:lnTo>
                    <a:pt x="2862077" y="136737"/>
                  </a:lnTo>
                  <a:lnTo>
                    <a:pt x="2862077" y="320842"/>
                  </a:lnTo>
                  <a:close/>
                </a:path>
                <a:path w="3540760" h="321310">
                  <a:moveTo>
                    <a:pt x="3000194" y="320842"/>
                  </a:moveTo>
                  <a:lnTo>
                    <a:pt x="2947921" y="320842"/>
                  </a:lnTo>
                  <a:lnTo>
                    <a:pt x="2947767" y="136737"/>
                  </a:lnTo>
                  <a:lnTo>
                    <a:pt x="3000194" y="136737"/>
                  </a:lnTo>
                  <a:lnTo>
                    <a:pt x="3000194" y="320842"/>
                  </a:lnTo>
                  <a:close/>
                </a:path>
                <a:path w="3540760" h="321310">
                  <a:moveTo>
                    <a:pt x="3185439" y="320842"/>
                  </a:moveTo>
                  <a:lnTo>
                    <a:pt x="3133166" y="320842"/>
                  </a:lnTo>
                  <a:lnTo>
                    <a:pt x="3133166" y="118342"/>
                  </a:lnTo>
                  <a:lnTo>
                    <a:pt x="3135273" y="103587"/>
                  </a:lnTo>
                  <a:lnTo>
                    <a:pt x="3141596" y="93048"/>
                  </a:lnTo>
                  <a:lnTo>
                    <a:pt x="3152135" y="86725"/>
                  </a:lnTo>
                  <a:lnTo>
                    <a:pt x="3166890" y="84617"/>
                  </a:lnTo>
                  <a:lnTo>
                    <a:pt x="3289525" y="84617"/>
                  </a:lnTo>
                  <a:lnTo>
                    <a:pt x="3304345" y="86725"/>
                  </a:lnTo>
                  <a:lnTo>
                    <a:pt x="3314932" y="93048"/>
                  </a:lnTo>
                  <a:lnTo>
                    <a:pt x="3321285" y="103587"/>
                  </a:lnTo>
                  <a:lnTo>
                    <a:pt x="3323403" y="118342"/>
                  </a:lnTo>
                  <a:lnTo>
                    <a:pt x="3323403" y="136737"/>
                  </a:lnTo>
                  <a:lnTo>
                    <a:pt x="3185439" y="136737"/>
                  </a:lnTo>
                  <a:lnTo>
                    <a:pt x="3185439" y="207252"/>
                  </a:lnTo>
                  <a:lnTo>
                    <a:pt x="3323403" y="207252"/>
                  </a:lnTo>
                  <a:lnTo>
                    <a:pt x="3323403" y="259371"/>
                  </a:lnTo>
                  <a:lnTo>
                    <a:pt x="3185439" y="259371"/>
                  </a:lnTo>
                  <a:lnTo>
                    <a:pt x="3185439" y="320842"/>
                  </a:lnTo>
                  <a:close/>
                </a:path>
                <a:path w="3540760" h="321310">
                  <a:moveTo>
                    <a:pt x="3323403" y="207252"/>
                  </a:moveTo>
                  <a:lnTo>
                    <a:pt x="3271130" y="207252"/>
                  </a:lnTo>
                  <a:lnTo>
                    <a:pt x="3271130" y="136737"/>
                  </a:lnTo>
                  <a:lnTo>
                    <a:pt x="3323403" y="136737"/>
                  </a:lnTo>
                  <a:lnTo>
                    <a:pt x="3323403" y="207252"/>
                  </a:lnTo>
                  <a:close/>
                </a:path>
                <a:path w="3540760" h="321310">
                  <a:moveTo>
                    <a:pt x="3323403" y="320842"/>
                  </a:moveTo>
                  <a:lnTo>
                    <a:pt x="3271130" y="320842"/>
                  </a:lnTo>
                  <a:lnTo>
                    <a:pt x="3271130" y="259371"/>
                  </a:lnTo>
                  <a:lnTo>
                    <a:pt x="3323403" y="259371"/>
                  </a:lnTo>
                  <a:lnTo>
                    <a:pt x="3323403" y="320842"/>
                  </a:lnTo>
                  <a:close/>
                </a:path>
                <a:path w="3540760" h="321310">
                  <a:moveTo>
                    <a:pt x="3258991" y="44454"/>
                  </a:moveTo>
                  <a:lnTo>
                    <a:pt x="3242505" y="44454"/>
                  </a:lnTo>
                  <a:lnTo>
                    <a:pt x="3241001" y="43063"/>
                  </a:lnTo>
                  <a:lnTo>
                    <a:pt x="3281122" y="0"/>
                  </a:lnTo>
                  <a:lnTo>
                    <a:pt x="3299642" y="18989"/>
                  </a:lnTo>
                  <a:lnTo>
                    <a:pt x="3258991" y="44454"/>
                  </a:lnTo>
                  <a:close/>
                </a:path>
                <a:path w="3540760" h="321310">
                  <a:moveTo>
                    <a:pt x="3205951" y="75573"/>
                  </a:moveTo>
                  <a:lnTo>
                    <a:pt x="3186665" y="75573"/>
                  </a:lnTo>
                  <a:lnTo>
                    <a:pt x="3210521" y="47357"/>
                  </a:lnTo>
                  <a:lnTo>
                    <a:pt x="3228083" y="31118"/>
                  </a:lnTo>
                  <a:lnTo>
                    <a:pt x="3241001" y="43063"/>
                  </a:lnTo>
                  <a:lnTo>
                    <a:pt x="3239705" y="44454"/>
                  </a:lnTo>
                  <a:lnTo>
                    <a:pt x="3242505" y="44454"/>
                  </a:lnTo>
                  <a:lnTo>
                    <a:pt x="3245645" y="47357"/>
                  </a:lnTo>
                  <a:lnTo>
                    <a:pt x="3257885" y="61777"/>
                  </a:lnTo>
                  <a:lnTo>
                    <a:pt x="3228064" y="61777"/>
                  </a:lnTo>
                  <a:lnTo>
                    <a:pt x="3205951" y="75573"/>
                  </a:lnTo>
                  <a:close/>
                </a:path>
                <a:path w="3540760" h="321310">
                  <a:moveTo>
                    <a:pt x="3242505" y="44454"/>
                  </a:moveTo>
                  <a:lnTo>
                    <a:pt x="3239705" y="44454"/>
                  </a:lnTo>
                  <a:lnTo>
                    <a:pt x="3241001" y="43063"/>
                  </a:lnTo>
                  <a:lnTo>
                    <a:pt x="3242505" y="44454"/>
                  </a:lnTo>
                  <a:close/>
                </a:path>
                <a:path w="3540760" h="321310">
                  <a:moveTo>
                    <a:pt x="3269597" y="75573"/>
                  </a:moveTo>
                  <a:lnTo>
                    <a:pt x="3250186" y="75573"/>
                  </a:lnTo>
                  <a:lnTo>
                    <a:pt x="3228064" y="61777"/>
                  </a:lnTo>
                  <a:lnTo>
                    <a:pt x="3257885" y="61777"/>
                  </a:lnTo>
                  <a:lnTo>
                    <a:pt x="3269597" y="75573"/>
                  </a:lnTo>
                  <a:close/>
                </a:path>
                <a:path w="3540760" h="321310">
                  <a:moveTo>
                    <a:pt x="3402061" y="320842"/>
                  </a:moveTo>
                  <a:lnTo>
                    <a:pt x="3349788" y="320842"/>
                  </a:lnTo>
                  <a:lnTo>
                    <a:pt x="3349788" y="118342"/>
                  </a:lnTo>
                  <a:lnTo>
                    <a:pt x="3351895" y="103587"/>
                  </a:lnTo>
                  <a:lnTo>
                    <a:pt x="3358218" y="93048"/>
                  </a:lnTo>
                  <a:lnTo>
                    <a:pt x="3368757" y="86725"/>
                  </a:lnTo>
                  <a:lnTo>
                    <a:pt x="3383513" y="84617"/>
                  </a:lnTo>
                  <a:lnTo>
                    <a:pt x="3506300" y="84617"/>
                  </a:lnTo>
                  <a:lnTo>
                    <a:pt x="3521120" y="86725"/>
                  </a:lnTo>
                  <a:lnTo>
                    <a:pt x="3531707" y="93048"/>
                  </a:lnTo>
                  <a:lnTo>
                    <a:pt x="3538060" y="103587"/>
                  </a:lnTo>
                  <a:lnTo>
                    <a:pt x="3540178" y="118342"/>
                  </a:lnTo>
                  <a:lnTo>
                    <a:pt x="3540178" y="136737"/>
                  </a:lnTo>
                  <a:lnTo>
                    <a:pt x="3402061" y="136737"/>
                  </a:lnTo>
                  <a:lnTo>
                    <a:pt x="3402061" y="320842"/>
                  </a:lnTo>
                  <a:close/>
                </a:path>
                <a:path w="3540760" h="321310">
                  <a:moveTo>
                    <a:pt x="3540178" y="320842"/>
                  </a:moveTo>
                  <a:lnTo>
                    <a:pt x="3487905" y="320842"/>
                  </a:lnTo>
                  <a:lnTo>
                    <a:pt x="3487752" y="136737"/>
                  </a:lnTo>
                  <a:lnTo>
                    <a:pt x="3540178" y="136737"/>
                  </a:lnTo>
                  <a:lnTo>
                    <a:pt x="3540178" y="320842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1349" y="2001990"/>
            <a:ext cx="7981950" cy="7575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485140" algn="l"/>
              </a:tabLst>
            </a:pPr>
            <a:r>
              <a:rPr sz="1950" b="1" spc="10" dirty="0">
                <a:solidFill>
                  <a:srgbClr val="F2AC18"/>
                </a:solidFill>
                <a:latin typeface="Times New Roman"/>
                <a:cs typeface="Times New Roman"/>
              </a:rPr>
              <a:t>IV.	</a:t>
            </a:r>
            <a:r>
              <a:rPr sz="1950" b="1" spc="15" dirty="0">
                <a:solidFill>
                  <a:srgbClr val="F2AC18"/>
                </a:solidFill>
                <a:latin typeface="Times New Roman"/>
                <a:cs typeface="Times New Roman"/>
              </a:rPr>
              <a:t>NHẮC LẠI TIÊU ĐỀ </a:t>
            </a:r>
            <a:r>
              <a:rPr sz="1950" b="1" spc="10" dirty="0">
                <a:solidFill>
                  <a:srgbClr val="F2AC18"/>
                </a:solidFill>
                <a:latin typeface="Times New Roman"/>
                <a:cs typeface="Times New Roman"/>
              </a:rPr>
              <a:t>DÒNG, CỘT KHI</a:t>
            </a:r>
            <a:r>
              <a:rPr sz="1950" b="1" spc="-50" dirty="0">
                <a:solidFill>
                  <a:srgbClr val="F2AC18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2AC18"/>
                </a:solidFill>
                <a:latin typeface="Times New Roman"/>
                <a:cs typeface="Times New Roman"/>
              </a:rPr>
              <a:t>IN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15" dirty="0">
                <a:latin typeface="Times New Roman"/>
                <a:cs typeface="Times New Roman"/>
              </a:rPr>
              <a:t>bảng </a:t>
            </a:r>
            <a:r>
              <a:rPr sz="1950" spc="10" dirty="0">
                <a:latin typeface="Times New Roman"/>
                <a:cs typeface="Times New Roman"/>
              </a:rPr>
              <a:t>tính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nhiều trang, </a:t>
            </a:r>
            <a:r>
              <a:rPr sz="1950" spc="15" dirty="0">
                <a:latin typeface="Times New Roman"/>
                <a:cs typeface="Times New Roman"/>
              </a:rPr>
              <a:t>dòng </a:t>
            </a:r>
            <a:r>
              <a:rPr sz="1950" spc="5" dirty="0">
                <a:latin typeface="Times New Roman"/>
                <a:cs typeface="Times New Roman"/>
              </a:rPr>
              <a:t>tiêu </a:t>
            </a:r>
            <a:r>
              <a:rPr sz="1950" spc="10" dirty="0">
                <a:latin typeface="Times New Roman"/>
                <a:cs typeface="Times New Roman"/>
              </a:rPr>
              <a:t>đề nên được </a:t>
            </a:r>
            <a:r>
              <a:rPr sz="1950" spc="15" dirty="0">
                <a:latin typeface="Times New Roman"/>
                <a:cs typeface="Times New Roman"/>
              </a:rPr>
              <a:t>nhắc </a:t>
            </a:r>
            <a:r>
              <a:rPr sz="1950" spc="5" dirty="0">
                <a:latin typeface="Times New Roman"/>
                <a:cs typeface="Times New Roman"/>
              </a:rPr>
              <a:t>lại </a:t>
            </a:r>
            <a:r>
              <a:rPr sz="1950" spc="15" dirty="0">
                <a:latin typeface="Times New Roman"/>
                <a:cs typeface="Times New Roman"/>
              </a:rPr>
              <a:t>cho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0" dirty="0">
                <a:latin typeface="Times New Roman"/>
                <a:cs typeface="Times New Roman"/>
              </a:rPr>
              <a:t>trang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sau.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745" y="4455603"/>
            <a:ext cx="3045443" cy="3167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Ø"/>
            </a:pPr>
            <a:r>
              <a:rPr sz="1950" spc="10" dirty="0" err="1">
                <a:latin typeface="Times New Roman"/>
                <a:cs typeface="Times New Roman"/>
              </a:rPr>
              <a:t>Các</a:t>
            </a:r>
            <a:r>
              <a:rPr sz="1950" spc="10" dirty="0">
                <a:latin typeface="Times New Roman"/>
                <a:cs typeface="Times New Roman"/>
              </a:rPr>
              <a:t> bước thực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hiện: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7620" y="1050036"/>
            <a:ext cx="10073640" cy="334010"/>
            <a:chOff x="-7620" y="1050036"/>
            <a:chExt cx="10073640" cy="334010"/>
          </a:xfrm>
        </p:grpSpPr>
        <p:sp>
          <p:nvSpPr>
            <p:cNvPr id="9" name="object 9"/>
            <p:cNvSpPr/>
            <p:nvPr/>
          </p:nvSpPr>
          <p:spPr>
            <a:xfrm>
              <a:off x="0" y="1057656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057656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0" y="0"/>
                  </a:moveTo>
                  <a:lnTo>
                    <a:pt x="10058400" y="0"/>
                  </a:lnTo>
                  <a:lnTo>
                    <a:pt x="10058400" y="318516"/>
                  </a:lnTo>
                  <a:lnTo>
                    <a:pt x="0" y="318516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B36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9613" y="1086094"/>
            <a:ext cx="28416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 SAO</a:t>
            </a:r>
            <a:r>
              <a:rPr sz="14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7172" y="1086094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0812.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1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4574" y="1086094"/>
            <a:ext cx="14763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blogdaytinhoc.com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1076" y="1086094"/>
            <a:ext cx="14547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69435" y="1065275"/>
            <a:ext cx="324612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7879" y="1057655"/>
            <a:ext cx="367283" cy="312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76635" y="6139791"/>
            <a:ext cx="99695" cy="109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750" spc="-5" dirty="0">
                <a:solidFill>
                  <a:srgbClr val="EB3D9E"/>
                </a:solidFill>
                <a:latin typeface="Trebuchet MS"/>
                <a:cs typeface="Trebuchet MS"/>
              </a:rPr>
              <a:t>33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5027" y="2761488"/>
            <a:ext cx="9375775" cy="1663064"/>
            <a:chOff x="605027" y="2761488"/>
            <a:chExt cx="9375775" cy="1663064"/>
          </a:xfrm>
        </p:grpSpPr>
        <p:sp>
          <p:nvSpPr>
            <p:cNvPr id="19" name="object 19"/>
            <p:cNvSpPr/>
            <p:nvPr/>
          </p:nvSpPr>
          <p:spPr>
            <a:xfrm>
              <a:off x="638555" y="2795016"/>
              <a:ext cx="9308592" cy="1594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1791" y="2778252"/>
              <a:ext cx="9342120" cy="1629410"/>
            </a:xfrm>
            <a:custGeom>
              <a:avLst/>
              <a:gdLst/>
              <a:ahLst/>
              <a:cxnLst/>
              <a:rect l="l" t="t" r="r" b="b"/>
              <a:pathLst>
                <a:path w="9342120" h="1629410">
                  <a:moveTo>
                    <a:pt x="0" y="0"/>
                  </a:moveTo>
                  <a:lnTo>
                    <a:pt x="9342119" y="0"/>
                  </a:lnTo>
                  <a:lnTo>
                    <a:pt x="9342119" y="1629156"/>
                  </a:lnTo>
                  <a:lnTo>
                    <a:pt x="0" y="1629156"/>
                  </a:lnTo>
                  <a:lnTo>
                    <a:pt x="0" y="0"/>
                  </a:lnTo>
                  <a:close/>
                </a:path>
              </a:pathLst>
            </a:custGeom>
            <a:ln w="33527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53973" y="4868417"/>
            <a:ext cx="3150235" cy="1766570"/>
            <a:chOff x="553973" y="4868417"/>
            <a:chExt cx="3150235" cy="1766570"/>
          </a:xfrm>
        </p:grpSpPr>
        <p:sp>
          <p:nvSpPr>
            <p:cNvPr id="22" name="object 22"/>
            <p:cNvSpPr/>
            <p:nvPr/>
          </p:nvSpPr>
          <p:spPr>
            <a:xfrm>
              <a:off x="579119" y="4893563"/>
              <a:ext cx="3099815" cy="1714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927" y="4881371"/>
              <a:ext cx="3124200" cy="1740535"/>
            </a:xfrm>
            <a:custGeom>
              <a:avLst/>
              <a:gdLst/>
              <a:ahLst/>
              <a:cxnLst/>
              <a:rect l="l" t="t" r="r" b="b"/>
              <a:pathLst>
                <a:path w="3124200" h="1740534">
                  <a:moveTo>
                    <a:pt x="0" y="0"/>
                  </a:moveTo>
                  <a:lnTo>
                    <a:pt x="3124200" y="0"/>
                  </a:lnTo>
                  <a:lnTo>
                    <a:pt x="3124200" y="1740408"/>
                  </a:lnTo>
                  <a:lnTo>
                    <a:pt x="0" y="1740408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790188" y="4872228"/>
            <a:ext cx="6178550" cy="1757680"/>
            <a:chOff x="3790188" y="4872228"/>
            <a:chExt cx="6178550" cy="1757680"/>
          </a:xfrm>
        </p:grpSpPr>
        <p:sp>
          <p:nvSpPr>
            <p:cNvPr id="25" name="object 25"/>
            <p:cNvSpPr/>
            <p:nvPr/>
          </p:nvSpPr>
          <p:spPr>
            <a:xfrm>
              <a:off x="4593336" y="4882896"/>
              <a:ext cx="5364480" cy="1736089"/>
            </a:xfrm>
            <a:custGeom>
              <a:avLst/>
              <a:gdLst/>
              <a:ahLst/>
              <a:cxnLst/>
              <a:rect l="l" t="t" r="r" b="b"/>
              <a:pathLst>
                <a:path w="5364480" h="1736090">
                  <a:moveTo>
                    <a:pt x="0" y="0"/>
                  </a:moveTo>
                  <a:lnTo>
                    <a:pt x="5364480" y="0"/>
                  </a:lnTo>
                  <a:lnTo>
                    <a:pt x="5364480" y="1735835"/>
                  </a:lnTo>
                  <a:lnTo>
                    <a:pt x="0" y="1735835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0188" y="5375148"/>
              <a:ext cx="767080" cy="818515"/>
            </a:xfrm>
            <a:custGeom>
              <a:avLst/>
              <a:gdLst/>
              <a:ahLst/>
              <a:cxnLst/>
              <a:rect l="l" t="t" r="r" b="b"/>
              <a:pathLst>
                <a:path w="767079" h="818514">
                  <a:moveTo>
                    <a:pt x="24384" y="614172"/>
                  </a:moveTo>
                  <a:lnTo>
                    <a:pt x="0" y="614172"/>
                  </a:lnTo>
                  <a:lnTo>
                    <a:pt x="0" y="204216"/>
                  </a:lnTo>
                  <a:lnTo>
                    <a:pt x="24384" y="204216"/>
                  </a:lnTo>
                  <a:lnTo>
                    <a:pt x="24384" y="614172"/>
                  </a:lnTo>
                  <a:close/>
                </a:path>
                <a:path w="767079" h="818514">
                  <a:moveTo>
                    <a:pt x="96012" y="614172"/>
                  </a:moveTo>
                  <a:lnTo>
                    <a:pt x="48768" y="614172"/>
                  </a:lnTo>
                  <a:lnTo>
                    <a:pt x="48768" y="204216"/>
                  </a:lnTo>
                  <a:lnTo>
                    <a:pt x="96012" y="204216"/>
                  </a:lnTo>
                  <a:lnTo>
                    <a:pt x="96012" y="614172"/>
                  </a:lnTo>
                  <a:close/>
                </a:path>
                <a:path w="767079" h="818514">
                  <a:moveTo>
                    <a:pt x="384048" y="818388"/>
                  </a:moveTo>
                  <a:lnTo>
                    <a:pt x="384048" y="614172"/>
                  </a:lnTo>
                  <a:lnTo>
                    <a:pt x="120396" y="614172"/>
                  </a:lnTo>
                  <a:lnTo>
                    <a:pt x="120396" y="204216"/>
                  </a:lnTo>
                  <a:lnTo>
                    <a:pt x="384048" y="204216"/>
                  </a:lnTo>
                  <a:lnTo>
                    <a:pt x="384048" y="0"/>
                  </a:lnTo>
                  <a:lnTo>
                    <a:pt x="766572" y="408432"/>
                  </a:lnTo>
                  <a:lnTo>
                    <a:pt x="384048" y="818388"/>
                  </a:lnTo>
                  <a:close/>
                </a:path>
              </a:pathLst>
            </a:custGeom>
            <a:solidFill>
              <a:srgbClr val="F27E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779520" y="4888991"/>
            <a:ext cx="6172200" cy="1722120"/>
            <a:chOff x="3779520" y="4888991"/>
            <a:chExt cx="6172200" cy="1722120"/>
          </a:xfrm>
        </p:grpSpPr>
        <p:sp>
          <p:nvSpPr>
            <p:cNvPr id="28" name="object 28"/>
            <p:cNvSpPr/>
            <p:nvPr/>
          </p:nvSpPr>
          <p:spPr>
            <a:xfrm>
              <a:off x="4596384" y="4888991"/>
              <a:ext cx="5355335" cy="17221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90188" y="5375147"/>
              <a:ext cx="767080" cy="818515"/>
            </a:xfrm>
            <a:custGeom>
              <a:avLst/>
              <a:gdLst/>
              <a:ahLst/>
              <a:cxnLst/>
              <a:rect l="l" t="t" r="r" b="b"/>
              <a:pathLst>
                <a:path w="767079" h="818514">
                  <a:moveTo>
                    <a:pt x="0" y="204215"/>
                  </a:moveTo>
                  <a:lnTo>
                    <a:pt x="24384" y="204215"/>
                  </a:lnTo>
                  <a:lnTo>
                    <a:pt x="24384" y="614171"/>
                  </a:lnTo>
                  <a:lnTo>
                    <a:pt x="0" y="614171"/>
                  </a:lnTo>
                  <a:lnTo>
                    <a:pt x="0" y="204215"/>
                  </a:lnTo>
                  <a:close/>
                </a:path>
                <a:path w="767079" h="818514">
                  <a:moveTo>
                    <a:pt x="48768" y="204215"/>
                  </a:moveTo>
                  <a:lnTo>
                    <a:pt x="96012" y="204215"/>
                  </a:lnTo>
                  <a:lnTo>
                    <a:pt x="96012" y="614171"/>
                  </a:lnTo>
                  <a:lnTo>
                    <a:pt x="48768" y="614171"/>
                  </a:lnTo>
                  <a:lnTo>
                    <a:pt x="48768" y="204215"/>
                  </a:lnTo>
                  <a:close/>
                </a:path>
                <a:path w="767079" h="818514">
                  <a:moveTo>
                    <a:pt x="120396" y="204215"/>
                  </a:moveTo>
                  <a:lnTo>
                    <a:pt x="384048" y="204215"/>
                  </a:lnTo>
                  <a:lnTo>
                    <a:pt x="384048" y="0"/>
                  </a:lnTo>
                  <a:lnTo>
                    <a:pt x="766572" y="408431"/>
                  </a:lnTo>
                  <a:lnTo>
                    <a:pt x="384048" y="818387"/>
                  </a:lnTo>
                  <a:lnTo>
                    <a:pt x="384048" y="614171"/>
                  </a:lnTo>
                  <a:lnTo>
                    <a:pt x="120396" y="614171"/>
                  </a:lnTo>
                  <a:lnTo>
                    <a:pt x="120396" y="204215"/>
                  </a:lnTo>
                  <a:close/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7">
            <a:extLst>
              <a:ext uri="{FF2B5EF4-FFF2-40B4-BE49-F238E27FC236}">
                <a16:creationId xmlns:a16="http://schemas.microsoft.com/office/drawing/2014/main" id="{B31A967C-4F87-4847-8349-67FB28786654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7335" y="1057655"/>
            <a:ext cx="3941064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0003" y="1639009"/>
            <a:ext cx="3540760" cy="321310"/>
          </a:xfrm>
          <a:custGeom>
            <a:avLst/>
            <a:gdLst/>
            <a:ahLst/>
            <a:cxnLst/>
            <a:rect l="l" t="t" r="r" b="b"/>
            <a:pathLst>
              <a:path w="3540760" h="321310">
                <a:moveTo>
                  <a:pt x="156358" y="320842"/>
                </a:moveTo>
                <a:lnTo>
                  <a:pt x="0" y="320842"/>
                </a:lnTo>
                <a:lnTo>
                  <a:pt x="0" y="84771"/>
                </a:lnTo>
                <a:lnTo>
                  <a:pt x="141336" y="84771"/>
                </a:lnTo>
                <a:lnTo>
                  <a:pt x="156157" y="86878"/>
                </a:lnTo>
                <a:lnTo>
                  <a:pt x="166744" y="93202"/>
                </a:lnTo>
                <a:lnTo>
                  <a:pt x="173096" y="103740"/>
                </a:lnTo>
                <a:lnTo>
                  <a:pt x="175213" y="118495"/>
                </a:lnTo>
                <a:lnTo>
                  <a:pt x="175213" y="136890"/>
                </a:lnTo>
                <a:lnTo>
                  <a:pt x="52272" y="136890"/>
                </a:lnTo>
                <a:lnTo>
                  <a:pt x="52272" y="176593"/>
                </a:lnTo>
                <a:lnTo>
                  <a:pt x="175213" y="176593"/>
                </a:lnTo>
                <a:lnTo>
                  <a:pt x="175213" y="203628"/>
                </a:lnTo>
                <a:lnTo>
                  <a:pt x="181786" y="207907"/>
                </a:lnTo>
                <a:lnTo>
                  <a:pt x="186480" y="214306"/>
                </a:lnTo>
                <a:lnTo>
                  <a:pt x="189297" y="222825"/>
                </a:lnTo>
                <a:lnTo>
                  <a:pt x="189844" y="229019"/>
                </a:lnTo>
                <a:lnTo>
                  <a:pt x="52272" y="229019"/>
                </a:lnTo>
                <a:lnTo>
                  <a:pt x="52272" y="268722"/>
                </a:lnTo>
                <a:lnTo>
                  <a:pt x="190236" y="268722"/>
                </a:lnTo>
                <a:lnTo>
                  <a:pt x="190236" y="287117"/>
                </a:lnTo>
                <a:lnTo>
                  <a:pt x="188119" y="301872"/>
                </a:lnTo>
                <a:lnTo>
                  <a:pt x="181767" y="312411"/>
                </a:lnTo>
                <a:lnTo>
                  <a:pt x="171180" y="318734"/>
                </a:lnTo>
                <a:lnTo>
                  <a:pt x="156358" y="320842"/>
                </a:lnTo>
                <a:close/>
              </a:path>
              <a:path w="3540760" h="321310">
                <a:moveTo>
                  <a:pt x="175213" y="176593"/>
                </a:moveTo>
                <a:lnTo>
                  <a:pt x="122941" y="176593"/>
                </a:lnTo>
                <a:lnTo>
                  <a:pt x="122941" y="136890"/>
                </a:lnTo>
                <a:lnTo>
                  <a:pt x="175213" y="136890"/>
                </a:lnTo>
                <a:lnTo>
                  <a:pt x="175213" y="176593"/>
                </a:lnTo>
                <a:close/>
              </a:path>
              <a:path w="3540760" h="321310">
                <a:moveTo>
                  <a:pt x="190236" y="268722"/>
                </a:moveTo>
                <a:lnTo>
                  <a:pt x="137963" y="268722"/>
                </a:lnTo>
                <a:lnTo>
                  <a:pt x="137963" y="229019"/>
                </a:lnTo>
                <a:lnTo>
                  <a:pt x="189844" y="229019"/>
                </a:lnTo>
                <a:lnTo>
                  <a:pt x="190236" y="233465"/>
                </a:lnTo>
                <a:lnTo>
                  <a:pt x="190236" y="268722"/>
                </a:lnTo>
                <a:close/>
              </a:path>
              <a:path w="3540760" h="321310">
                <a:moveTo>
                  <a:pt x="268894" y="320842"/>
                </a:moveTo>
                <a:lnTo>
                  <a:pt x="216621" y="320842"/>
                </a:lnTo>
                <a:lnTo>
                  <a:pt x="216621" y="118342"/>
                </a:lnTo>
                <a:lnTo>
                  <a:pt x="218729" y="103587"/>
                </a:lnTo>
                <a:lnTo>
                  <a:pt x="225052" y="93048"/>
                </a:lnTo>
                <a:lnTo>
                  <a:pt x="235591" y="86725"/>
                </a:lnTo>
                <a:lnTo>
                  <a:pt x="250345" y="84617"/>
                </a:lnTo>
                <a:lnTo>
                  <a:pt x="372980" y="84617"/>
                </a:lnTo>
                <a:lnTo>
                  <a:pt x="387801" y="86725"/>
                </a:lnTo>
                <a:lnTo>
                  <a:pt x="398388" y="93048"/>
                </a:lnTo>
                <a:lnTo>
                  <a:pt x="404740" y="103587"/>
                </a:lnTo>
                <a:lnTo>
                  <a:pt x="406857" y="118342"/>
                </a:lnTo>
                <a:lnTo>
                  <a:pt x="406857" y="136737"/>
                </a:lnTo>
                <a:lnTo>
                  <a:pt x="268894" y="136737"/>
                </a:lnTo>
                <a:lnTo>
                  <a:pt x="268894" y="207252"/>
                </a:lnTo>
                <a:lnTo>
                  <a:pt x="406857" y="207252"/>
                </a:lnTo>
                <a:lnTo>
                  <a:pt x="406857" y="259371"/>
                </a:lnTo>
                <a:lnTo>
                  <a:pt x="268894" y="259371"/>
                </a:lnTo>
                <a:lnTo>
                  <a:pt x="268894" y="320842"/>
                </a:lnTo>
                <a:close/>
              </a:path>
              <a:path w="3540760" h="321310">
                <a:moveTo>
                  <a:pt x="406857" y="207252"/>
                </a:moveTo>
                <a:lnTo>
                  <a:pt x="354585" y="207252"/>
                </a:lnTo>
                <a:lnTo>
                  <a:pt x="354585" y="136737"/>
                </a:lnTo>
                <a:lnTo>
                  <a:pt x="406857" y="136737"/>
                </a:lnTo>
                <a:lnTo>
                  <a:pt x="406857" y="207252"/>
                </a:lnTo>
                <a:close/>
              </a:path>
              <a:path w="3540760" h="321310">
                <a:moveTo>
                  <a:pt x="406857" y="320842"/>
                </a:moveTo>
                <a:lnTo>
                  <a:pt x="354585" y="320842"/>
                </a:lnTo>
                <a:lnTo>
                  <a:pt x="354585" y="259371"/>
                </a:lnTo>
                <a:lnTo>
                  <a:pt x="406857" y="259371"/>
                </a:lnTo>
                <a:lnTo>
                  <a:pt x="406857" y="320842"/>
                </a:lnTo>
                <a:close/>
              </a:path>
              <a:path w="3540760" h="321310">
                <a:moveTo>
                  <a:pt x="341555" y="75573"/>
                </a:moveTo>
                <a:lnTo>
                  <a:pt x="322144" y="75573"/>
                </a:lnTo>
                <a:lnTo>
                  <a:pt x="281617" y="50117"/>
                </a:lnTo>
                <a:lnTo>
                  <a:pt x="300044" y="31118"/>
                </a:lnTo>
                <a:lnTo>
                  <a:pt x="341555" y="75573"/>
                </a:lnTo>
                <a:close/>
              </a:path>
              <a:path w="3540760" h="321310">
                <a:moveTo>
                  <a:pt x="485515" y="320842"/>
                </a:moveTo>
                <a:lnTo>
                  <a:pt x="433242" y="320842"/>
                </a:lnTo>
                <a:lnTo>
                  <a:pt x="433242" y="84771"/>
                </a:lnTo>
                <a:lnTo>
                  <a:pt x="485515" y="84771"/>
                </a:lnTo>
                <a:lnTo>
                  <a:pt x="485515" y="320842"/>
                </a:lnTo>
                <a:close/>
              </a:path>
              <a:path w="3540760" h="321310">
                <a:moveTo>
                  <a:pt x="771689" y="320842"/>
                </a:moveTo>
                <a:lnTo>
                  <a:pt x="649055" y="320842"/>
                </a:lnTo>
                <a:lnTo>
                  <a:pt x="634300" y="318734"/>
                </a:lnTo>
                <a:lnTo>
                  <a:pt x="623761" y="312411"/>
                </a:lnTo>
                <a:lnTo>
                  <a:pt x="617438" y="301872"/>
                </a:lnTo>
                <a:lnTo>
                  <a:pt x="615330" y="287117"/>
                </a:lnTo>
                <a:lnTo>
                  <a:pt x="615330" y="118495"/>
                </a:lnTo>
                <a:lnTo>
                  <a:pt x="617438" y="103740"/>
                </a:lnTo>
                <a:lnTo>
                  <a:pt x="623761" y="93202"/>
                </a:lnTo>
                <a:lnTo>
                  <a:pt x="634300" y="86878"/>
                </a:lnTo>
                <a:lnTo>
                  <a:pt x="649055" y="84771"/>
                </a:lnTo>
                <a:lnTo>
                  <a:pt x="771689" y="84771"/>
                </a:lnTo>
                <a:lnTo>
                  <a:pt x="786511" y="86878"/>
                </a:lnTo>
                <a:lnTo>
                  <a:pt x="797097" y="93202"/>
                </a:lnTo>
                <a:lnTo>
                  <a:pt x="803450" y="103740"/>
                </a:lnTo>
                <a:lnTo>
                  <a:pt x="805567" y="118495"/>
                </a:lnTo>
                <a:lnTo>
                  <a:pt x="805567" y="136890"/>
                </a:lnTo>
                <a:lnTo>
                  <a:pt x="667603" y="136890"/>
                </a:lnTo>
                <a:lnTo>
                  <a:pt x="667603" y="268722"/>
                </a:lnTo>
                <a:lnTo>
                  <a:pt x="805567" y="268722"/>
                </a:lnTo>
                <a:lnTo>
                  <a:pt x="805567" y="287117"/>
                </a:lnTo>
                <a:lnTo>
                  <a:pt x="803450" y="301872"/>
                </a:lnTo>
                <a:lnTo>
                  <a:pt x="797097" y="312411"/>
                </a:lnTo>
                <a:lnTo>
                  <a:pt x="786511" y="318734"/>
                </a:lnTo>
                <a:lnTo>
                  <a:pt x="771689" y="320842"/>
                </a:lnTo>
                <a:close/>
              </a:path>
              <a:path w="3540760" h="321310">
                <a:moveTo>
                  <a:pt x="805567" y="268722"/>
                </a:moveTo>
                <a:lnTo>
                  <a:pt x="753294" y="268722"/>
                </a:lnTo>
                <a:lnTo>
                  <a:pt x="753294" y="136890"/>
                </a:lnTo>
                <a:lnTo>
                  <a:pt x="805567" y="136890"/>
                </a:lnTo>
                <a:lnTo>
                  <a:pt x="805567" y="268722"/>
                </a:lnTo>
                <a:close/>
              </a:path>
              <a:path w="3540760" h="321310">
                <a:moveTo>
                  <a:pt x="1022186" y="320842"/>
                </a:moveTo>
                <a:lnTo>
                  <a:pt x="969913" y="320842"/>
                </a:lnTo>
                <a:lnTo>
                  <a:pt x="969913" y="259525"/>
                </a:lnTo>
                <a:lnTo>
                  <a:pt x="865676" y="259525"/>
                </a:lnTo>
                <a:lnTo>
                  <a:pt x="850921" y="257417"/>
                </a:lnTo>
                <a:lnTo>
                  <a:pt x="840383" y="251094"/>
                </a:lnTo>
                <a:lnTo>
                  <a:pt x="834059" y="240555"/>
                </a:lnTo>
                <a:lnTo>
                  <a:pt x="831952" y="225800"/>
                </a:lnTo>
                <a:lnTo>
                  <a:pt x="831952" y="84771"/>
                </a:lnTo>
                <a:lnTo>
                  <a:pt x="884225" y="84771"/>
                </a:lnTo>
                <a:lnTo>
                  <a:pt x="884225" y="207405"/>
                </a:lnTo>
                <a:lnTo>
                  <a:pt x="1022186" y="207405"/>
                </a:lnTo>
                <a:lnTo>
                  <a:pt x="1022186" y="320842"/>
                </a:lnTo>
                <a:close/>
              </a:path>
              <a:path w="3540760" h="321310">
                <a:moveTo>
                  <a:pt x="1022186" y="207405"/>
                </a:moveTo>
                <a:lnTo>
                  <a:pt x="969913" y="207405"/>
                </a:lnTo>
                <a:lnTo>
                  <a:pt x="969913" y="84771"/>
                </a:lnTo>
                <a:lnTo>
                  <a:pt x="1022186" y="84771"/>
                </a:lnTo>
                <a:lnTo>
                  <a:pt x="1022186" y="207405"/>
                </a:lnTo>
                <a:close/>
              </a:path>
              <a:path w="3540760" h="321310">
                <a:moveTo>
                  <a:pt x="1097856" y="320842"/>
                </a:moveTo>
                <a:lnTo>
                  <a:pt x="1045583" y="320842"/>
                </a:lnTo>
                <a:lnTo>
                  <a:pt x="1045583" y="268722"/>
                </a:lnTo>
                <a:lnTo>
                  <a:pt x="1097856" y="268722"/>
                </a:lnTo>
                <a:lnTo>
                  <a:pt x="1097856" y="320842"/>
                </a:lnTo>
                <a:close/>
              </a:path>
              <a:path w="3540760" h="321310">
                <a:moveTo>
                  <a:pt x="1279795" y="320842"/>
                </a:moveTo>
                <a:lnTo>
                  <a:pt x="1227522" y="320842"/>
                </a:lnTo>
                <a:lnTo>
                  <a:pt x="1227522" y="84771"/>
                </a:lnTo>
                <a:lnTo>
                  <a:pt x="1279795" y="84771"/>
                </a:lnTo>
                <a:lnTo>
                  <a:pt x="1279795" y="176746"/>
                </a:lnTo>
                <a:lnTo>
                  <a:pt x="1355029" y="176746"/>
                </a:lnTo>
                <a:lnTo>
                  <a:pt x="1354756" y="177529"/>
                </a:lnTo>
                <a:lnTo>
                  <a:pt x="1366306" y="180499"/>
                </a:lnTo>
                <a:lnTo>
                  <a:pt x="1376039" y="186851"/>
                </a:lnTo>
                <a:lnTo>
                  <a:pt x="1383954" y="196586"/>
                </a:lnTo>
                <a:lnTo>
                  <a:pt x="1390051" y="209704"/>
                </a:lnTo>
                <a:lnTo>
                  <a:pt x="1397472" y="228866"/>
                </a:lnTo>
                <a:lnTo>
                  <a:pt x="1279795" y="228866"/>
                </a:lnTo>
                <a:lnTo>
                  <a:pt x="1279795" y="320842"/>
                </a:lnTo>
                <a:close/>
              </a:path>
              <a:path w="3540760" h="321310">
                <a:moveTo>
                  <a:pt x="1355029" y="176746"/>
                </a:moveTo>
                <a:lnTo>
                  <a:pt x="1303498" y="176746"/>
                </a:lnTo>
                <a:lnTo>
                  <a:pt x="1335690" y="84771"/>
                </a:lnTo>
                <a:lnTo>
                  <a:pt x="1387100" y="84771"/>
                </a:lnTo>
                <a:lnTo>
                  <a:pt x="1355029" y="176746"/>
                </a:lnTo>
                <a:close/>
              </a:path>
              <a:path w="3540760" h="321310">
                <a:moveTo>
                  <a:pt x="1433088" y="320842"/>
                </a:moveTo>
                <a:lnTo>
                  <a:pt x="1381783" y="320842"/>
                </a:lnTo>
                <a:lnTo>
                  <a:pt x="1343307" y="228866"/>
                </a:lnTo>
                <a:lnTo>
                  <a:pt x="1397472" y="228866"/>
                </a:lnTo>
                <a:lnTo>
                  <a:pt x="1433088" y="320842"/>
                </a:lnTo>
                <a:close/>
              </a:path>
              <a:path w="3540760" h="321310">
                <a:moveTo>
                  <a:pt x="1600504" y="320689"/>
                </a:moveTo>
                <a:lnTo>
                  <a:pt x="1474803" y="320689"/>
                </a:lnTo>
                <a:lnTo>
                  <a:pt x="1490976" y="268569"/>
                </a:lnTo>
                <a:lnTo>
                  <a:pt x="1582108" y="268569"/>
                </a:lnTo>
                <a:lnTo>
                  <a:pt x="1582108" y="259371"/>
                </a:lnTo>
                <a:lnTo>
                  <a:pt x="1477869" y="259371"/>
                </a:lnTo>
                <a:lnTo>
                  <a:pt x="1463113" y="257264"/>
                </a:lnTo>
                <a:lnTo>
                  <a:pt x="1452575" y="250940"/>
                </a:lnTo>
                <a:lnTo>
                  <a:pt x="1446252" y="240401"/>
                </a:lnTo>
                <a:lnTo>
                  <a:pt x="1444145" y="225647"/>
                </a:lnTo>
                <a:lnTo>
                  <a:pt x="1444145" y="84617"/>
                </a:lnTo>
                <a:lnTo>
                  <a:pt x="1496418" y="84617"/>
                </a:lnTo>
                <a:lnTo>
                  <a:pt x="1496418" y="207252"/>
                </a:lnTo>
                <a:lnTo>
                  <a:pt x="1634442" y="207252"/>
                </a:lnTo>
                <a:lnTo>
                  <a:pt x="1634381" y="286988"/>
                </a:lnTo>
                <a:lnTo>
                  <a:pt x="1632264" y="301732"/>
                </a:lnTo>
                <a:lnTo>
                  <a:pt x="1625911" y="312263"/>
                </a:lnTo>
                <a:lnTo>
                  <a:pt x="1615324" y="318582"/>
                </a:lnTo>
                <a:lnTo>
                  <a:pt x="1600504" y="320689"/>
                </a:lnTo>
                <a:close/>
              </a:path>
              <a:path w="3540760" h="321310">
                <a:moveTo>
                  <a:pt x="1634442" y="207252"/>
                </a:moveTo>
                <a:lnTo>
                  <a:pt x="1582108" y="207252"/>
                </a:lnTo>
                <a:lnTo>
                  <a:pt x="1582108" y="84617"/>
                </a:lnTo>
                <a:lnTo>
                  <a:pt x="1634535" y="84617"/>
                </a:lnTo>
                <a:lnTo>
                  <a:pt x="1634442" y="207252"/>
                </a:lnTo>
                <a:close/>
              </a:path>
              <a:path w="3540760" h="321310">
                <a:moveTo>
                  <a:pt x="1485792" y="75062"/>
                </a:moveTo>
                <a:lnTo>
                  <a:pt x="1482621" y="72507"/>
                </a:lnTo>
                <a:lnTo>
                  <a:pt x="1482621" y="57625"/>
                </a:lnTo>
                <a:lnTo>
                  <a:pt x="1485582" y="54048"/>
                </a:lnTo>
                <a:lnTo>
                  <a:pt x="1503486" y="49609"/>
                </a:lnTo>
                <a:lnTo>
                  <a:pt x="1515437" y="48363"/>
                </a:lnTo>
                <a:lnTo>
                  <a:pt x="1527375" y="48842"/>
                </a:lnTo>
                <a:lnTo>
                  <a:pt x="1551200" y="53250"/>
                </a:lnTo>
                <a:lnTo>
                  <a:pt x="1563069" y="53729"/>
                </a:lnTo>
                <a:lnTo>
                  <a:pt x="1596365" y="53729"/>
                </a:lnTo>
                <a:lnTo>
                  <a:pt x="1596365" y="65933"/>
                </a:lnTo>
                <a:lnTo>
                  <a:pt x="1593356" y="69510"/>
                </a:lnTo>
                <a:lnTo>
                  <a:pt x="1592065" y="69824"/>
                </a:lnTo>
                <a:lnTo>
                  <a:pt x="1515758" y="69824"/>
                </a:lnTo>
                <a:lnTo>
                  <a:pt x="1503933" y="71070"/>
                </a:lnTo>
                <a:lnTo>
                  <a:pt x="1492145" y="74040"/>
                </a:lnTo>
                <a:lnTo>
                  <a:pt x="1485792" y="75062"/>
                </a:lnTo>
                <a:close/>
              </a:path>
              <a:path w="3540760" h="321310">
                <a:moveTo>
                  <a:pt x="1596365" y="53729"/>
                </a:moveTo>
                <a:lnTo>
                  <a:pt x="1563069" y="53729"/>
                </a:lnTo>
                <a:lnTo>
                  <a:pt x="1574905" y="52483"/>
                </a:lnTo>
                <a:lnTo>
                  <a:pt x="1586707" y="49513"/>
                </a:lnTo>
                <a:lnTo>
                  <a:pt x="1593145" y="48491"/>
                </a:lnTo>
                <a:lnTo>
                  <a:pt x="1596365" y="51046"/>
                </a:lnTo>
                <a:lnTo>
                  <a:pt x="1596365" y="53729"/>
                </a:lnTo>
                <a:close/>
              </a:path>
              <a:path w="3540760" h="321310">
                <a:moveTo>
                  <a:pt x="1563398" y="75190"/>
                </a:moveTo>
                <a:lnTo>
                  <a:pt x="1551451" y="74711"/>
                </a:lnTo>
                <a:lnTo>
                  <a:pt x="1527620" y="70303"/>
                </a:lnTo>
                <a:lnTo>
                  <a:pt x="1515758" y="69824"/>
                </a:lnTo>
                <a:lnTo>
                  <a:pt x="1592065" y="69824"/>
                </a:lnTo>
                <a:lnTo>
                  <a:pt x="1575361" y="73944"/>
                </a:lnTo>
                <a:lnTo>
                  <a:pt x="1563398" y="75190"/>
                </a:lnTo>
                <a:close/>
              </a:path>
              <a:path w="3540760" h="321310">
                <a:moveTo>
                  <a:pt x="1816637" y="320842"/>
                </a:moveTo>
                <a:lnTo>
                  <a:pt x="1764364" y="320842"/>
                </a:lnTo>
                <a:lnTo>
                  <a:pt x="1764364" y="118342"/>
                </a:lnTo>
                <a:lnTo>
                  <a:pt x="1766472" y="103587"/>
                </a:lnTo>
                <a:lnTo>
                  <a:pt x="1772794" y="93048"/>
                </a:lnTo>
                <a:lnTo>
                  <a:pt x="1783333" y="86725"/>
                </a:lnTo>
                <a:lnTo>
                  <a:pt x="1798089" y="84617"/>
                </a:lnTo>
                <a:lnTo>
                  <a:pt x="1920876" y="84617"/>
                </a:lnTo>
                <a:lnTo>
                  <a:pt x="1935697" y="86725"/>
                </a:lnTo>
                <a:lnTo>
                  <a:pt x="1946284" y="93048"/>
                </a:lnTo>
                <a:lnTo>
                  <a:pt x="1952636" y="103587"/>
                </a:lnTo>
                <a:lnTo>
                  <a:pt x="1954754" y="118342"/>
                </a:lnTo>
                <a:lnTo>
                  <a:pt x="1954754" y="136737"/>
                </a:lnTo>
                <a:lnTo>
                  <a:pt x="1816637" y="136737"/>
                </a:lnTo>
                <a:lnTo>
                  <a:pt x="1816637" y="320842"/>
                </a:lnTo>
                <a:close/>
              </a:path>
              <a:path w="3540760" h="321310">
                <a:moveTo>
                  <a:pt x="1954754" y="320842"/>
                </a:moveTo>
                <a:lnTo>
                  <a:pt x="1902481" y="320842"/>
                </a:lnTo>
                <a:lnTo>
                  <a:pt x="1902328" y="136737"/>
                </a:lnTo>
                <a:lnTo>
                  <a:pt x="1954754" y="136737"/>
                </a:lnTo>
                <a:lnTo>
                  <a:pt x="1954754" y="320842"/>
                </a:lnTo>
                <a:close/>
              </a:path>
              <a:path w="3540760" h="321310">
                <a:moveTo>
                  <a:pt x="2033259" y="320842"/>
                </a:moveTo>
                <a:lnTo>
                  <a:pt x="1980987" y="320842"/>
                </a:lnTo>
                <a:lnTo>
                  <a:pt x="1980987" y="118342"/>
                </a:lnTo>
                <a:lnTo>
                  <a:pt x="1983094" y="103587"/>
                </a:lnTo>
                <a:lnTo>
                  <a:pt x="1989416" y="93048"/>
                </a:lnTo>
                <a:lnTo>
                  <a:pt x="1999955" y="86725"/>
                </a:lnTo>
                <a:lnTo>
                  <a:pt x="2014711" y="84617"/>
                </a:lnTo>
                <a:lnTo>
                  <a:pt x="2137345" y="84617"/>
                </a:lnTo>
                <a:lnTo>
                  <a:pt x="2152166" y="86725"/>
                </a:lnTo>
                <a:lnTo>
                  <a:pt x="2162753" y="93048"/>
                </a:lnTo>
                <a:lnTo>
                  <a:pt x="2169105" y="103587"/>
                </a:lnTo>
                <a:lnTo>
                  <a:pt x="2171223" y="118342"/>
                </a:lnTo>
                <a:lnTo>
                  <a:pt x="2171223" y="136737"/>
                </a:lnTo>
                <a:lnTo>
                  <a:pt x="2033259" y="136737"/>
                </a:lnTo>
                <a:lnTo>
                  <a:pt x="2033259" y="207252"/>
                </a:lnTo>
                <a:lnTo>
                  <a:pt x="2171223" y="207252"/>
                </a:lnTo>
                <a:lnTo>
                  <a:pt x="2171223" y="259371"/>
                </a:lnTo>
                <a:lnTo>
                  <a:pt x="2033259" y="259371"/>
                </a:lnTo>
                <a:lnTo>
                  <a:pt x="2033259" y="320842"/>
                </a:lnTo>
                <a:close/>
              </a:path>
              <a:path w="3540760" h="321310">
                <a:moveTo>
                  <a:pt x="2171223" y="207252"/>
                </a:moveTo>
                <a:lnTo>
                  <a:pt x="2118950" y="207252"/>
                </a:lnTo>
                <a:lnTo>
                  <a:pt x="2118950" y="136737"/>
                </a:lnTo>
                <a:lnTo>
                  <a:pt x="2171223" y="136737"/>
                </a:lnTo>
                <a:lnTo>
                  <a:pt x="2171223" y="207252"/>
                </a:lnTo>
                <a:close/>
              </a:path>
              <a:path w="3540760" h="321310">
                <a:moveTo>
                  <a:pt x="2171223" y="320842"/>
                </a:moveTo>
                <a:lnTo>
                  <a:pt x="2118950" y="320842"/>
                </a:lnTo>
                <a:lnTo>
                  <a:pt x="2118950" y="259371"/>
                </a:lnTo>
                <a:lnTo>
                  <a:pt x="2171223" y="259371"/>
                </a:lnTo>
                <a:lnTo>
                  <a:pt x="2171223" y="320842"/>
                </a:lnTo>
                <a:close/>
              </a:path>
              <a:path w="3540760" h="321310">
                <a:moveTo>
                  <a:pt x="2077538" y="78471"/>
                </a:moveTo>
                <a:lnTo>
                  <a:pt x="2039767" y="55290"/>
                </a:lnTo>
                <a:lnTo>
                  <a:pt x="2034486" y="43228"/>
                </a:lnTo>
                <a:lnTo>
                  <a:pt x="2054356" y="43228"/>
                </a:lnTo>
                <a:lnTo>
                  <a:pt x="2065020" y="53231"/>
                </a:lnTo>
                <a:lnTo>
                  <a:pt x="2075755" y="56565"/>
                </a:lnTo>
                <a:lnTo>
                  <a:pt x="2111182" y="56565"/>
                </a:lnTo>
                <a:lnTo>
                  <a:pt x="2107652" y="62163"/>
                </a:lnTo>
                <a:lnTo>
                  <a:pt x="2101212" y="68927"/>
                </a:lnTo>
                <a:lnTo>
                  <a:pt x="2093734" y="73889"/>
                </a:lnTo>
                <a:lnTo>
                  <a:pt x="2085686" y="77065"/>
                </a:lnTo>
                <a:lnTo>
                  <a:pt x="2077538" y="78471"/>
                </a:lnTo>
                <a:close/>
              </a:path>
              <a:path w="3540760" h="321310">
                <a:moveTo>
                  <a:pt x="2111182" y="56565"/>
                </a:moveTo>
                <a:lnTo>
                  <a:pt x="2075755" y="56565"/>
                </a:lnTo>
                <a:lnTo>
                  <a:pt x="2086562" y="53231"/>
                </a:lnTo>
                <a:lnTo>
                  <a:pt x="2097441" y="43228"/>
                </a:lnTo>
                <a:lnTo>
                  <a:pt x="2117417" y="43228"/>
                </a:lnTo>
                <a:lnTo>
                  <a:pt x="2113054" y="53596"/>
                </a:lnTo>
                <a:lnTo>
                  <a:pt x="2111182" y="56565"/>
                </a:lnTo>
                <a:close/>
              </a:path>
              <a:path w="3540760" h="321310">
                <a:moveTo>
                  <a:pt x="2249882" y="320842"/>
                </a:moveTo>
                <a:lnTo>
                  <a:pt x="2197609" y="320842"/>
                </a:lnTo>
                <a:lnTo>
                  <a:pt x="2197609" y="118342"/>
                </a:lnTo>
                <a:lnTo>
                  <a:pt x="2199716" y="103587"/>
                </a:lnTo>
                <a:lnTo>
                  <a:pt x="2206039" y="93048"/>
                </a:lnTo>
                <a:lnTo>
                  <a:pt x="2216577" y="86725"/>
                </a:lnTo>
                <a:lnTo>
                  <a:pt x="2231333" y="84617"/>
                </a:lnTo>
                <a:lnTo>
                  <a:pt x="2354121" y="84617"/>
                </a:lnTo>
                <a:lnTo>
                  <a:pt x="2368941" y="86725"/>
                </a:lnTo>
                <a:lnTo>
                  <a:pt x="2379528" y="93048"/>
                </a:lnTo>
                <a:lnTo>
                  <a:pt x="2385881" y="103587"/>
                </a:lnTo>
                <a:lnTo>
                  <a:pt x="2387999" y="118342"/>
                </a:lnTo>
                <a:lnTo>
                  <a:pt x="2387999" y="136737"/>
                </a:lnTo>
                <a:lnTo>
                  <a:pt x="2249882" y="136737"/>
                </a:lnTo>
                <a:lnTo>
                  <a:pt x="2249882" y="320842"/>
                </a:lnTo>
                <a:close/>
              </a:path>
              <a:path w="3540760" h="321310">
                <a:moveTo>
                  <a:pt x="2387999" y="320842"/>
                </a:moveTo>
                <a:lnTo>
                  <a:pt x="2335726" y="320842"/>
                </a:lnTo>
                <a:lnTo>
                  <a:pt x="2335573" y="136737"/>
                </a:lnTo>
                <a:lnTo>
                  <a:pt x="2387999" y="136737"/>
                </a:lnTo>
                <a:lnTo>
                  <a:pt x="2387999" y="320842"/>
                </a:lnTo>
                <a:close/>
              </a:path>
              <a:path w="3540760" h="321310">
                <a:moveTo>
                  <a:pt x="2570590" y="320842"/>
                </a:moveTo>
                <a:lnTo>
                  <a:pt x="2447955" y="320842"/>
                </a:lnTo>
                <a:lnTo>
                  <a:pt x="2433200" y="318734"/>
                </a:lnTo>
                <a:lnTo>
                  <a:pt x="2422661" y="312411"/>
                </a:lnTo>
                <a:lnTo>
                  <a:pt x="2416338" y="301872"/>
                </a:lnTo>
                <a:lnTo>
                  <a:pt x="2414231" y="287117"/>
                </a:lnTo>
                <a:lnTo>
                  <a:pt x="2414231" y="118495"/>
                </a:lnTo>
                <a:lnTo>
                  <a:pt x="2416338" y="103740"/>
                </a:lnTo>
                <a:lnTo>
                  <a:pt x="2422661" y="93202"/>
                </a:lnTo>
                <a:lnTo>
                  <a:pt x="2433200" y="86878"/>
                </a:lnTo>
                <a:lnTo>
                  <a:pt x="2447955" y="84771"/>
                </a:lnTo>
                <a:lnTo>
                  <a:pt x="2604468" y="84771"/>
                </a:lnTo>
                <a:lnTo>
                  <a:pt x="2604468" y="136890"/>
                </a:lnTo>
                <a:lnTo>
                  <a:pt x="2466504" y="136890"/>
                </a:lnTo>
                <a:lnTo>
                  <a:pt x="2466504" y="268722"/>
                </a:lnTo>
                <a:lnTo>
                  <a:pt x="2604468" y="268722"/>
                </a:lnTo>
                <a:lnTo>
                  <a:pt x="2604468" y="287117"/>
                </a:lnTo>
                <a:lnTo>
                  <a:pt x="2602350" y="301872"/>
                </a:lnTo>
                <a:lnTo>
                  <a:pt x="2595997" y="312411"/>
                </a:lnTo>
                <a:lnTo>
                  <a:pt x="2585410" y="318734"/>
                </a:lnTo>
                <a:lnTo>
                  <a:pt x="2570590" y="320842"/>
                </a:lnTo>
                <a:close/>
              </a:path>
              <a:path w="3540760" h="321310">
                <a:moveTo>
                  <a:pt x="2604468" y="268722"/>
                </a:moveTo>
                <a:lnTo>
                  <a:pt x="2552195" y="268722"/>
                </a:lnTo>
                <a:lnTo>
                  <a:pt x="2552195" y="228866"/>
                </a:lnTo>
                <a:lnTo>
                  <a:pt x="2491031" y="228866"/>
                </a:lnTo>
                <a:lnTo>
                  <a:pt x="2507203" y="176746"/>
                </a:lnTo>
                <a:lnTo>
                  <a:pt x="2570590" y="176746"/>
                </a:lnTo>
                <a:lnTo>
                  <a:pt x="2585410" y="178854"/>
                </a:lnTo>
                <a:lnTo>
                  <a:pt x="2595997" y="185177"/>
                </a:lnTo>
                <a:lnTo>
                  <a:pt x="2602350" y="195716"/>
                </a:lnTo>
                <a:lnTo>
                  <a:pt x="2604468" y="210471"/>
                </a:lnTo>
                <a:lnTo>
                  <a:pt x="2604468" y="268722"/>
                </a:lnTo>
                <a:close/>
              </a:path>
              <a:path w="3540760" h="321310">
                <a:moveTo>
                  <a:pt x="2783591" y="320842"/>
                </a:moveTo>
                <a:lnTo>
                  <a:pt x="2731318" y="320842"/>
                </a:lnTo>
                <a:lnTo>
                  <a:pt x="2731318" y="84771"/>
                </a:lnTo>
                <a:lnTo>
                  <a:pt x="2783591" y="84771"/>
                </a:lnTo>
                <a:lnTo>
                  <a:pt x="2783591" y="320842"/>
                </a:lnTo>
                <a:close/>
              </a:path>
              <a:path w="3540760" h="321310">
                <a:moveTo>
                  <a:pt x="2862077" y="320842"/>
                </a:moveTo>
                <a:lnTo>
                  <a:pt x="2809804" y="320842"/>
                </a:lnTo>
                <a:lnTo>
                  <a:pt x="2809804" y="118342"/>
                </a:lnTo>
                <a:lnTo>
                  <a:pt x="2811911" y="103587"/>
                </a:lnTo>
                <a:lnTo>
                  <a:pt x="2818234" y="93048"/>
                </a:lnTo>
                <a:lnTo>
                  <a:pt x="2828772" y="86725"/>
                </a:lnTo>
                <a:lnTo>
                  <a:pt x="2843528" y="84617"/>
                </a:lnTo>
                <a:lnTo>
                  <a:pt x="2966316" y="84617"/>
                </a:lnTo>
                <a:lnTo>
                  <a:pt x="2981136" y="86725"/>
                </a:lnTo>
                <a:lnTo>
                  <a:pt x="2991723" y="93048"/>
                </a:lnTo>
                <a:lnTo>
                  <a:pt x="2998076" y="103587"/>
                </a:lnTo>
                <a:lnTo>
                  <a:pt x="3000194" y="118342"/>
                </a:lnTo>
                <a:lnTo>
                  <a:pt x="3000194" y="136737"/>
                </a:lnTo>
                <a:lnTo>
                  <a:pt x="2862077" y="136737"/>
                </a:lnTo>
                <a:lnTo>
                  <a:pt x="2862077" y="320842"/>
                </a:lnTo>
                <a:close/>
              </a:path>
              <a:path w="3540760" h="321310">
                <a:moveTo>
                  <a:pt x="3000194" y="320842"/>
                </a:moveTo>
                <a:lnTo>
                  <a:pt x="2947921" y="320842"/>
                </a:lnTo>
                <a:lnTo>
                  <a:pt x="2947767" y="136737"/>
                </a:lnTo>
                <a:lnTo>
                  <a:pt x="3000194" y="136737"/>
                </a:lnTo>
                <a:lnTo>
                  <a:pt x="3000194" y="320842"/>
                </a:lnTo>
                <a:close/>
              </a:path>
              <a:path w="3540760" h="321310">
                <a:moveTo>
                  <a:pt x="3185439" y="320842"/>
                </a:moveTo>
                <a:lnTo>
                  <a:pt x="3133166" y="320842"/>
                </a:lnTo>
                <a:lnTo>
                  <a:pt x="3133166" y="118342"/>
                </a:lnTo>
                <a:lnTo>
                  <a:pt x="3135273" y="103587"/>
                </a:lnTo>
                <a:lnTo>
                  <a:pt x="3141596" y="93048"/>
                </a:lnTo>
                <a:lnTo>
                  <a:pt x="3152135" y="86725"/>
                </a:lnTo>
                <a:lnTo>
                  <a:pt x="3166890" y="84617"/>
                </a:lnTo>
                <a:lnTo>
                  <a:pt x="3289525" y="84617"/>
                </a:lnTo>
                <a:lnTo>
                  <a:pt x="3304345" y="86725"/>
                </a:lnTo>
                <a:lnTo>
                  <a:pt x="3314932" y="93048"/>
                </a:lnTo>
                <a:lnTo>
                  <a:pt x="3321285" y="103587"/>
                </a:lnTo>
                <a:lnTo>
                  <a:pt x="3323403" y="118342"/>
                </a:lnTo>
                <a:lnTo>
                  <a:pt x="3323403" y="136737"/>
                </a:lnTo>
                <a:lnTo>
                  <a:pt x="3185439" y="136737"/>
                </a:lnTo>
                <a:lnTo>
                  <a:pt x="3185439" y="207252"/>
                </a:lnTo>
                <a:lnTo>
                  <a:pt x="3323403" y="207252"/>
                </a:lnTo>
                <a:lnTo>
                  <a:pt x="3323403" y="259371"/>
                </a:lnTo>
                <a:lnTo>
                  <a:pt x="3185439" y="259371"/>
                </a:lnTo>
                <a:lnTo>
                  <a:pt x="3185439" y="320842"/>
                </a:lnTo>
                <a:close/>
              </a:path>
              <a:path w="3540760" h="321310">
                <a:moveTo>
                  <a:pt x="3323403" y="207252"/>
                </a:moveTo>
                <a:lnTo>
                  <a:pt x="3271130" y="207252"/>
                </a:lnTo>
                <a:lnTo>
                  <a:pt x="3271130" y="136737"/>
                </a:lnTo>
                <a:lnTo>
                  <a:pt x="3323403" y="136737"/>
                </a:lnTo>
                <a:lnTo>
                  <a:pt x="3323403" y="207252"/>
                </a:lnTo>
                <a:close/>
              </a:path>
              <a:path w="3540760" h="321310">
                <a:moveTo>
                  <a:pt x="3323403" y="320842"/>
                </a:moveTo>
                <a:lnTo>
                  <a:pt x="3271130" y="320842"/>
                </a:lnTo>
                <a:lnTo>
                  <a:pt x="3271130" y="259371"/>
                </a:lnTo>
                <a:lnTo>
                  <a:pt x="3323403" y="259371"/>
                </a:lnTo>
                <a:lnTo>
                  <a:pt x="3323403" y="320842"/>
                </a:lnTo>
                <a:close/>
              </a:path>
              <a:path w="3540760" h="321310">
                <a:moveTo>
                  <a:pt x="3258991" y="44454"/>
                </a:moveTo>
                <a:lnTo>
                  <a:pt x="3242505" y="44454"/>
                </a:lnTo>
                <a:lnTo>
                  <a:pt x="3241001" y="43063"/>
                </a:lnTo>
                <a:lnTo>
                  <a:pt x="3281122" y="0"/>
                </a:lnTo>
                <a:lnTo>
                  <a:pt x="3299642" y="18989"/>
                </a:lnTo>
                <a:lnTo>
                  <a:pt x="3258991" y="44454"/>
                </a:lnTo>
                <a:close/>
              </a:path>
              <a:path w="3540760" h="321310">
                <a:moveTo>
                  <a:pt x="3205951" y="75573"/>
                </a:moveTo>
                <a:lnTo>
                  <a:pt x="3186665" y="75573"/>
                </a:lnTo>
                <a:lnTo>
                  <a:pt x="3210521" y="47357"/>
                </a:lnTo>
                <a:lnTo>
                  <a:pt x="3228083" y="31118"/>
                </a:lnTo>
                <a:lnTo>
                  <a:pt x="3241001" y="43063"/>
                </a:lnTo>
                <a:lnTo>
                  <a:pt x="3239705" y="44454"/>
                </a:lnTo>
                <a:lnTo>
                  <a:pt x="3242505" y="44454"/>
                </a:lnTo>
                <a:lnTo>
                  <a:pt x="3245645" y="47357"/>
                </a:lnTo>
                <a:lnTo>
                  <a:pt x="3257885" y="61777"/>
                </a:lnTo>
                <a:lnTo>
                  <a:pt x="3228064" y="61777"/>
                </a:lnTo>
                <a:lnTo>
                  <a:pt x="3205951" y="75573"/>
                </a:lnTo>
                <a:close/>
              </a:path>
              <a:path w="3540760" h="321310">
                <a:moveTo>
                  <a:pt x="3242505" y="44454"/>
                </a:moveTo>
                <a:lnTo>
                  <a:pt x="3239705" y="44454"/>
                </a:lnTo>
                <a:lnTo>
                  <a:pt x="3241001" y="43063"/>
                </a:lnTo>
                <a:lnTo>
                  <a:pt x="3242505" y="44454"/>
                </a:lnTo>
                <a:close/>
              </a:path>
              <a:path w="3540760" h="321310">
                <a:moveTo>
                  <a:pt x="3269597" y="75573"/>
                </a:moveTo>
                <a:lnTo>
                  <a:pt x="3250186" y="75573"/>
                </a:lnTo>
                <a:lnTo>
                  <a:pt x="3228064" y="61777"/>
                </a:lnTo>
                <a:lnTo>
                  <a:pt x="3257885" y="61777"/>
                </a:lnTo>
                <a:lnTo>
                  <a:pt x="3269597" y="75573"/>
                </a:lnTo>
                <a:close/>
              </a:path>
              <a:path w="3540760" h="321310">
                <a:moveTo>
                  <a:pt x="3402061" y="320842"/>
                </a:moveTo>
                <a:lnTo>
                  <a:pt x="3349788" y="320842"/>
                </a:lnTo>
                <a:lnTo>
                  <a:pt x="3349788" y="118342"/>
                </a:lnTo>
                <a:lnTo>
                  <a:pt x="3351895" y="103587"/>
                </a:lnTo>
                <a:lnTo>
                  <a:pt x="3358218" y="93048"/>
                </a:lnTo>
                <a:lnTo>
                  <a:pt x="3368757" y="86725"/>
                </a:lnTo>
                <a:lnTo>
                  <a:pt x="3383513" y="84617"/>
                </a:lnTo>
                <a:lnTo>
                  <a:pt x="3506300" y="84617"/>
                </a:lnTo>
                <a:lnTo>
                  <a:pt x="3521120" y="86725"/>
                </a:lnTo>
                <a:lnTo>
                  <a:pt x="3531707" y="93048"/>
                </a:lnTo>
                <a:lnTo>
                  <a:pt x="3538060" y="103587"/>
                </a:lnTo>
                <a:lnTo>
                  <a:pt x="3540178" y="118342"/>
                </a:lnTo>
                <a:lnTo>
                  <a:pt x="3540178" y="136737"/>
                </a:lnTo>
                <a:lnTo>
                  <a:pt x="3402061" y="136737"/>
                </a:lnTo>
                <a:lnTo>
                  <a:pt x="3402061" y="320842"/>
                </a:lnTo>
                <a:close/>
              </a:path>
              <a:path w="3540760" h="321310">
                <a:moveTo>
                  <a:pt x="3540178" y="320842"/>
                </a:moveTo>
                <a:lnTo>
                  <a:pt x="3487905" y="320842"/>
                </a:lnTo>
                <a:lnTo>
                  <a:pt x="3487752" y="136737"/>
                </a:lnTo>
                <a:lnTo>
                  <a:pt x="3540178" y="136737"/>
                </a:lnTo>
                <a:lnTo>
                  <a:pt x="3540178" y="320842"/>
                </a:lnTo>
                <a:close/>
              </a:path>
            </a:pathLst>
          </a:custGeom>
          <a:solidFill>
            <a:srgbClr val="000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349" y="2066009"/>
            <a:ext cx="25546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F2AC18"/>
                </a:solidFill>
              </a:rPr>
              <a:t>IV. </a:t>
            </a:r>
            <a:r>
              <a:rPr spc="15" dirty="0">
                <a:solidFill>
                  <a:srgbClr val="F2AC18"/>
                </a:solidFill>
              </a:rPr>
              <a:t>ĐÁNH </a:t>
            </a:r>
            <a:r>
              <a:rPr spc="20" dirty="0">
                <a:solidFill>
                  <a:srgbClr val="F2AC18"/>
                </a:solidFill>
              </a:rPr>
              <a:t>SỐ</a:t>
            </a:r>
            <a:r>
              <a:rPr spc="70" dirty="0">
                <a:solidFill>
                  <a:srgbClr val="F2AC18"/>
                </a:solidFill>
              </a:rPr>
              <a:t> </a:t>
            </a:r>
            <a:r>
              <a:rPr spc="15" dirty="0">
                <a:solidFill>
                  <a:srgbClr val="F2AC18"/>
                </a:solidFill>
              </a:rPr>
              <a:t>TRANG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349" y="2431778"/>
            <a:ext cx="658622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latin typeface="Times New Roman"/>
                <a:cs typeface="Times New Roman"/>
              </a:rPr>
              <a:t>Một </a:t>
            </a:r>
            <a:r>
              <a:rPr sz="1950" spc="10" dirty="0">
                <a:latin typeface="Times New Roman"/>
                <a:cs typeface="Times New Roman"/>
              </a:rPr>
              <a:t>bảng tính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nhiều </a:t>
            </a:r>
            <a:r>
              <a:rPr sz="1950" spc="5" dirty="0">
                <a:latin typeface="Times New Roman"/>
                <a:cs typeface="Times New Roman"/>
              </a:rPr>
              <a:t>trang </a:t>
            </a:r>
            <a:r>
              <a:rPr sz="1950" spc="10" dirty="0">
                <a:latin typeface="Times New Roman"/>
                <a:cs typeface="Times New Roman"/>
              </a:rPr>
              <a:t>in, </a:t>
            </a:r>
            <a:r>
              <a:rPr sz="1950" spc="15" dirty="0">
                <a:latin typeface="Times New Roman"/>
                <a:cs typeface="Times New Roman"/>
              </a:rPr>
              <a:t>nên đánh </a:t>
            </a:r>
            <a:r>
              <a:rPr sz="1950" dirty="0">
                <a:latin typeface="Times New Roman"/>
                <a:cs typeface="Times New Roman"/>
              </a:rPr>
              <a:t>số </a:t>
            </a:r>
            <a:r>
              <a:rPr sz="1950" spc="5" dirty="0">
                <a:latin typeface="Times New Roman"/>
                <a:cs typeface="Times New Roman"/>
              </a:rPr>
              <a:t>trang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20" dirty="0">
                <a:latin typeface="Times New Roman"/>
                <a:cs typeface="Times New Roman"/>
              </a:rPr>
              <a:t>dễ </a:t>
            </a:r>
            <a:r>
              <a:rPr sz="1950" spc="15" dirty="0">
                <a:latin typeface="Times New Roman"/>
                <a:cs typeface="Times New Roman"/>
              </a:rPr>
              <a:t>quản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lý.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5" dirty="0">
                <a:latin typeface="Times New Roman"/>
                <a:cs typeface="Times New Roman"/>
              </a:rPr>
              <a:t>Các </a:t>
            </a:r>
            <a:r>
              <a:rPr sz="1950" b="1" spc="5" dirty="0">
                <a:latin typeface="Times New Roman"/>
                <a:cs typeface="Times New Roman"/>
              </a:rPr>
              <a:t>bước </a:t>
            </a:r>
            <a:r>
              <a:rPr sz="1950" b="1" spc="10" dirty="0">
                <a:latin typeface="Times New Roman"/>
                <a:cs typeface="Times New Roman"/>
              </a:rPr>
              <a:t>thực</a:t>
            </a:r>
            <a:r>
              <a:rPr sz="1950" b="1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hiện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36D9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76635" y="6139791"/>
            <a:ext cx="99695" cy="109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750" spc="-5" dirty="0">
                <a:solidFill>
                  <a:srgbClr val="EB3D9E"/>
                </a:solidFill>
                <a:latin typeface="Trebuchet MS"/>
                <a:cs typeface="Trebuchet MS"/>
              </a:rPr>
              <a:t>34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42509" y="4363973"/>
            <a:ext cx="631190" cy="955675"/>
            <a:chOff x="4842509" y="4363973"/>
            <a:chExt cx="631190" cy="955675"/>
          </a:xfrm>
        </p:grpSpPr>
        <p:sp>
          <p:nvSpPr>
            <p:cNvPr id="14" name="object 14"/>
            <p:cNvSpPr/>
            <p:nvPr/>
          </p:nvSpPr>
          <p:spPr>
            <a:xfrm>
              <a:off x="4847843" y="4369307"/>
              <a:ext cx="620395" cy="938530"/>
            </a:xfrm>
            <a:custGeom>
              <a:avLst/>
              <a:gdLst/>
              <a:ahLst/>
              <a:cxnLst/>
              <a:rect l="l" t="t" r="r" b="b"/>
              <a:pathLst>
                <a:path w="620395" h="938529">
                  <a:moveTo>
                    <a:pt x="18288" y="238759"/>
                  </a:moveTo>
                  <a:lnTo>
                    <a:pt x="0" y="238759"/>
                  </a:lnTo>
                  <a:lnTo>
                    <a:pt x="0" y="236220"/>
                  </a:lnTo>
                  <a:lnTo>
                    <a:pt x="18288" y="236220"/>
                  </a:lnTo>
                  <a:lnTo>
                    <a:pt x="18288" y="238759"/>
                  </a:lnTo>
                  <a:close/>
                </a:path>
                <a:path w="620395" h="938529">
                  <a:moveTo>
                    <a:pt x="18288" y="708660"/>
                  </a:moveTo>
                  <a:lnTo>
                    <a:pt x="0" y="708660"/>
                  </a:lnTo>
                  <a:lnTo>
                    <a:pt x="18288" y="708660"/>
                  </a:lnTo>
                  <a:close/>
                </a:path>
                <a:path w="620395" h="938529">
                  <a:moveTo>
                    <a:pt x="77724" y="238759"/>
                  </a:moveTo>
                  <a:lnTo>
                    <a:pt x="38100" y="238759"/>
                  </a:lnTo>
                  <a:lnTo>
                    <a:pt x="38100" y="236220"/>
                  </a:lnTo>
                  <a:lnTo>
                    <a:pt x="77724" y="236220"/>
                  </a:lnTo>
                  <a:lnTo>
                    <a:pt x="77724" y="238759"/>
                  </a:lnTo>
                  <a:close/>
                </a:path>
                <a:path w="620395" h="938529">
                  <a:moveTo>
                    <a:pt x="77724" y="708660"/>
                  </a:moveTo>
                  <a:lnTo>
                    <a:pt x="38100" y="708660"/>
                  </a:lnTo>
                  <a:lnTo>
                    <a:pt x="38100" y="238759"/>
                  </a:lnTo>
                  <a:lnTo>
                    <a:pt x="38100" y="708660"/>
                  </a:lnTo>
                  <a:lnTo>
                    <a:pt x="77724" y="708660"/>
                  </a:lnTo>
                  <a:close/>
                </a:path>
                <a:path w="620395" h="938529">
                  <a:moveTo>
                    <a:pt x="316057" y="10159"/>
                  </a:moveTo>
                  <a:lnTo>
                    <a:pt x="309372" y="10159"/>
                  </a:lnTo>
                  <a:lnTo>
                    <a:pt x="309372" y="0"/>
                  </a:lnTo>
                  <a:lnTo>
                    <a:pt x="316057" y="10159"/>
                  </a:lnTo>
                  <a:close/>
                </a:path>
                <a:path w="620395" h="938529">
                  <a:moveTo>
                    <a:pt x="309372" y="238759"/>
                  </a:moveTo>
                  <a:lnTo>
                    <a:pt x="96012" y="238759"/>
                  </a:lnTo>
                  <a:lnTo>
                    <a:pt x="96012" y="236220"/>
                  </a:lnTo>
                  <a:lnTo>
                    <a:pt x="309372" y="236220"/>
                  </a:lnTo>
                  <a:lnTo>
                    <a:pt x="309372" y="10159"/>
                  </a:lnTo>
                  <a:lnTo>
                    <a:pt x="309372" y="238759"/>
                  </a:lnTo>
                  <a:close/>
                </a:path>
                <a:path w="620395" h="938529">
                  <a:moveTo>
                    <a:pt x="309372" y="708660"/>
                  </a:moveTo>
                  <a:lnTo>
                    <a:pt x="96012" y="708660"/>
                  </a:lnTo>
                  <a:lnTo>
                    <a:pt x="96012" y="238759"/>
                  </a:lnTo>
                  <a:lnTo>
                    <a:pt x="96012" y="708660"/>
                  </a:lnTo>
                  <a:lnTo>
                    <a:pt x="309372" y="708660"/>
                  </a:lnTo>
                  <a:close/>
                </a:path>
                <a:path w="620395" h="938529">
                  <a:moveTo>
                    <a:pt x="313845" y="938082"/>
                  </a:moveTo>
                  <a:lnTo>
                    <a:pt x="313944" y="937260"/>
                  </a:lnTo>
                  <a:lnTo>
                    <a:pt x="314386" y="937260"/>
                  </a:lnTo>
                  <a:lnTo>
                    <a:pt x="313845" y="938082"/>
                  </a:lnTo>
                  <a:close/>
                </a:path>
                <a:path w="620395" h="938529">
                  <a:moveTo>
                    <a:pt x="324415" y="22859"/>
                  </a:moveTo>
                  <a:lnTo>
                    <a:pt x="316992" y="22859"/>
                  </a:lnTo>
                  <a:lnTo>
                    <a:pt x="316992" y="11579"/>
                  </a:lnTo>
                  <a:lnTo>
                    <a:pt x="324415" y="22859"/>
                  </a:lnTo>
                  <a:close/>
                </a:path>
                <a:path w="620395" h="938529">
                  <a:moveTo>
                    <a:pt x="332772" y="35559"/>
                  </a:moveTo>
                  <a:lnTo>
                    <a:pt x="324612" y="35559"/>
                  </a:lnTo>
                  <a:lnTo>
                    <a:pt x="324612" y="23158"/>
                  </a:lnTo>
                  <a:lnTo>
                    <a:pt x="332772" y="35559"/>
                  </a:lnTo>
                  <a:close/>
                </a:path>
                <a:path w="620395" h="938529">
                  <a:moveTo>
                    <a:pt x="341130" y="48259"/>
                  </a:moveTo>
                  <a:lnTo>
                    <a:pt x="333756" y="48259"/>
                  </a:lnTo>
                  <a:lnTo>
                    <a:pt x="333756" y="37054"/>
                  </a:lnTo>
                  <a:lnTo>
                    <a:pt x="341130" y="48259"/>
                  </a:lnTo>
                  <a:close/>
                </a:path>
                <a:path w="620395" h="938529">
                  <a:moveTo>
                    <a:pt x="349487" y="60959"/>
                  </a:moveTo>
                  <a:lnTo>
                    <a:pt x="342900" y="60959"/>
                  </a:lnTo>
                  <a:lnTo>
                    <a:pt x="341430" y="48716"/>
                  </a:lnTo>
                  <a:lnTo>
                    <a:pt x="349487" y="60959"/>
                  </a:lnTo>
                  <a:close/>
                </a:path>
                <a:path w="620395" h="938529">
                  <a:moveTo>
                    <a:pt x="357845" y="73659"/>
                  </a:moveTo>
                  <a:lnTo>
                    <a:pt x="352044" y="73659"/>
                  </a:lnTo>
                  <a:lnTo>
                    <a:pt x="350750" y="62878"/>
                  </a:lnTo>
                  <a:lnTo>
                    <a:pt x="357845" y="73659"/>
                  </a:lnTo>
                  <a:close/>
                </a:path>
                <a:path w="620395" h="938529">
                  <a:moveTo>
                    <a:pt x="374559" y="99059"/>
                  </a:moveTo>
                  <a:lnTo>
                    <a:pt x="365760" y="99059"/>
                  </a:lnTo>
                  <a:lnTo>
                    <a:pt x="365760" y="86359"/>
                  </a:lnTo>
                  <a:lnTo>
                    <a:pt x="358140" y="86359"/>
                  </a:lnTo>
                  <a:lnTo>
                    <a:pt x="358140" y="74108"/>
                  </a:lnTo>
                  <a:lnTo>
                    <a:pt x="374559" y="99059"/>
                  </a:lnTo>
                  <a:close/>
                </a:path>
                <a:path w="620395" h="938529">
                  <a:moveTo>
                    <a:pt x="382917" y="111759"/>
                  </a:moveTo>
                  <a:lnTo>
                    <a:pt x="374904" y="111759"/>
                  </a:lnTo>
                  <a:lnTo>
                    <a:pt x="374904" y="99582"/>
                  </a:lnTo>
                  <a:lnTo>
                    <a:pt x="382917" y="111759"/>
                  </a:lnTo>
                  <a:close/>
                </a:path>
                <a:path w="620395" h="938529">
                  <a:moveTo>
                    <a:pt x="391274" y="124459"/>
                  </a:moveTo>
                  <a:lnTo>
                    <a:pt x="384048" y="124459"/>
                  </a:lnTo>
                  <a:lnTo>
                    <a:pt x="384048" y="113478"/>
                  </a:lnTo>
                  <a:lnTo>
                    <a:pt x="391274" y="124459"/>
                  </a:lnTo>
                  <a:close/>
                </a:path>
                <a:path w="620395" h="938529">
                  <a:moveTo>
                    <a:pt x="399632" y="137159"/>
                  </a:moveTo>
                  <a:lnTo>
                    <a:pt x="391668" y="137159"/>
                  </a:lnTo>
                  <a:lnTo>
                    <a:pt x="391668" y="125057"/>
                  </a:lnTo>
                  <a:lnTo>
                    <a:pt x="399632" y="137159"/>
                  </a:lnTo>
                  <a:close/>
                </a:path>
                <a:path w="620395" h="938529">
                  <a:moveTo>
                    <a:pt x="407989" y="149859"/>
                  </a:moveTo>
                  <a:lnTo>
                    <a:pt x="400812" y="149859"/>
                  </a:lnTo>
                  <a:lnTo>
                    <a:pt x="400812" y="138952"/>
                  </a:lnTo>
                  <a:lnTo>
                    <a:pt x="407989" y="149859"/>
                  </a:lnTo>
                  <a:close/>
                </a:path>
                <a:path w="620395" h="938529">
                  <a:moveTo>
                    <a:pt x="424704" y="175259"/>
                  </a:moveTo>
                  <a:lnTo>
                    <a:pt x="416052" y="175259"/>
                  </a:lnTo>
                  <a:lnTo>
                    <a:pt x="416052" y="162559"/>
                  </a:lnTo>
                  <a:lnTo>
                    <a:pt x="409956" y="162559"/>
                  </a:lnTo>
                  <a:lnTo>
                    <a:pt x="408530" y="150682"/>
                  </a:lnTo>
                  <a:lnTo>
                    <a:pt x="424704" y="175259"/>
                  </a:lnTo>
                  <a:close/>
                </a:path>
                <a:path w="620395" h="938529">
                  <a:moveTo>
                    <a:pt x="441419" y="200659"/>
                  </a:moveTo>
                  <a:lnTo>
                    <a:pt x="432816" y="200659"/>
                  </a:lnTo>
                  <a:lnTo>
                    <a:pt x="432816" y="187959"/>
                  </a:lnTo>
                  <a:lnTo>
                    <a:pt x="425196" y="187959"/>
                  </a:lnTo>
                  <a:lnTo>
                    <a:pt x="425196" y="176007"/>
                  </a:lnTo>
                  <a:lnTo>
                    <a:pt x="441419" y="200659"/>
                  </a:lnTo>
                  <a:close/>
                </a:path>
                <a:path w="620395" h="938529">
                  <a:moveTo>
                    <a:pt x="449776" y="213359"/>
                  </a:moveTo>
                  <a:lnTo>
                    <a:pt x="441960" y="213359"/>
                  </a:lnTo>
                  <a:lnTo>
                    <a:pt x="441960" y="201481"/>
                  </a:lnTo>
                  <a:lnTo>
                    <a:pt x="449776" y="213359"/>
                  </a:lnTo>
                  <a:close/>
                </a:path>
                <a:path w="620395" h="938529">
                  <a:moveTo>
                    <a:pt x="458134" y="226059"/>
                  </a:moveTo>
                  <a:lnTo>
                    <a:pt x="451104" y="226059"/>
                  </a:lnTo>
                  <a:lnTo>
                    <a:pt x="451104" y="215377"/>
                  </a:lnTo>
                  <a:lnTo>
                    <a:pt x="458134" y="226059"/>
                  </a:lnTo>
                  <a:close/>
                </a:path>
                <a:path w="620395" h="938529">
                  <a:moveTo>
                    <a:pt x="474848" y="251459"/>
                  </a:moveTo>
                  <a:lnTo>
                    <a:pt x="467868" y="251459"/>
                  </a:lnTo>
                  <a:lnTo>
                    <a:pt x="466344" y="238759"/>
                  </a:lnTo>
                  <a:lnTo>
                    <a:pt x="460248" y="238759"/>
                  </a:lnTo>
                  <a:lnTo>
                    <a:pt x="458855" y="227156"/>
                  </a:lnTo>
                  <a:lnTo>
                    <a:pt x="474848" y="251459"/>
                  </a:lnTo>
                  <a:close/>
                </a:path>
                <a:path w="620395" h="938529">
                  <a:moveTo>
                    <a:pt x="483206" y="264159"/>
                  </a:moveTo>
                  <a:lnTo>
                    <a:pt x="477012" y="264159"/>
                  </a:lnTo>
                  <a:lnTo>
                    <a:pt x="475630" y="252647"/>
                  </a:lnTo>
                  <a:lnTo>
                    <a:pt x="483206" y="264159"/>
                  </a:lnTo>
                  <a:close/>
                </a:path>
                <a:path w="620395" h="938529">
                  <a:moveTo>
                    <a:pt x="491563" y="276859"/>
                  </a:moveTo>
                  <a:lnTo>
                    <a:pt x="483108" y="276859"/>
                  </a:lnTo>
                  <a:lnTo>
                    <a:pt x="483108" y="264159"/>
                  </a:lnTo>
                  <a:lnTo>
                    <a:pt x="491563" y="276859"/>
                  </a:lnTo>
                  <a:close/>
                </a:path>
                <a:path w="620395" h="938529">
                  <a:moveTo>
                    <a:pt x="499921" y="289559"/>
                  </a:moveTo>
                  <a:lnTo>
                    <a:pt x="492252" y="289559"/>
                  </a:lnTo>
                  <a:lnTo>
                    <a:pt x="492252" y="277905"/>
                  </a:lnTo>
                  <a:lnTo>
                    <a:pt x="499921" y="289559"/>
                  </a:lnTo>
                  <a:close/>
                </a:path>
                <a:path w="620395" h="938529">
                  <a:moveTo>
                    <a:pt x="508278" y="302259"/>
                  </a:moveTo>
                  <a:lnTo>
                    <a:pt x="499872" y="302259"/>
                  </a:lnTo>
                  <a:lnTo>
                    <a:pt x="499872" y="289559"/>
                  </a:lnTo>
                  <a:lnTo>
                    <a:pt x="508278" y="302259"/>
                  </a:lnTo>
                  <a:close/>
                </a:path>
                <a:path w="620395" h="938529">
                  <a:moveTo>
                    <a:pt x="516636" y="314959"/>
                  </a:moveTo>
                  <a:lnTo>
                    <a:pt x="509016" y="314959"/>
                  </a:lnTo>
                  <a:lnTo>
                    <a:pt x="509016" y="303380"/>
                  </a:lnTo>
                  <a:lnTo>
                    <a:pt x="516636" y="314959"/>
                  </a:lnTo>
                  <a:close/>
                </a:path>
                <a:path w="620395" h="938529">
                  <a:moveTo>
                    <a:pt x="524993" y="327659"/>
                  </a:moveTo>
                  <a:lnTo>
                    <a:pt x="518160" y="327659"/>
                  </a:lnTo>
                  <a:lnTo>
                    <a:pt x="516636" y="314960"/>
                  </a:lnTo>
                  <a:lnTo>
                    <a:pt x="524993" y="327659"/>
                  </a:lnTo>
                  <a:close/>
                </a:path>
                <a:path w="620395" h="938529">
                  <a:moveTo>
                    <a:pt x="533350" y="340359"/>
                  </a:moveTo>
                  <a:lnTo>
                    <a:pt x="527304" y="340359"/>
                  </a:lnTo>
                  <a:lnTo>
                    <a:pt x="525955" y="329121"/>
                  </a:lnTo>
                  <a:lnTo>
                    <a:pt x="533350" y="340359"/>
                  </a:lnTo>
                  <a:close/>
                </a:path>
                <a:path w="620395" h="938529">
                  <a:moveTo>
                    <a:pt x="550065" y="365759"/>
                  </a:moveTo>
                  <a:lnTo>
                    <a:pt x="541020" y="365759"/>
                  </a:lnTo>
                  <a:lnTo>
                    <a:pt x="541020" y="353059"/>
                  </a:lnTo>
                  <a:lnTo>
                    <a:pt x="534924" y="353059"/>
                  </a:lnTo>
                  <a:lnTo>
                    <a:pt x="533411" y="340451"/>
                  </a:lnTo>
                  <a:lnTo>
                    <a:pt x="550065" y="365759"/>
                  </a:lnTo>
                  <a:close/>
                </a:path>
                <a:path w="620395" h="938529">
                  <a:moveTo>
                    <a:pt x="558423" y="378459"/>
                  </a:moveTo>
                  <a:lnTo>
                    <a:pt x="550164" y="378459"/>
                  </a:lnTo>
                  <a:lnTo>
                    <a:pt x="550164" y="365909"/>
                  </a:lnTo>
                  <a:lnTo>
                    <a:pt x="558423" y="378459"/>
                  </a:lnTo>
                  <a:close/>
                </a:path>
                <a:path w="620395" h="938529">
                  <a:moveTo>
                    <a:pt x="566780" y="391159"/>
                  </a:moveTo>
                  <a:lnTo>
                    <a:pt x="559308" y="391159"/>
                  </a:lnTo>
                  <a:lnTo>
                    <a:pt x="559308" y="379804"/>
                  </a:lnTo>
                  <a:lnTo>
                    <a:pt x="566780" y="391159"/>
                  </a:lnTo>
                  <a:close/>
                </a:path>
                <a:path w="620395" h="938529">
                  <a:moveTo>
                    <a:pt x="575137" y="403859"/>
                  </a:moveTo>
                  <a:lnTo>
                    <a:pt x="566928" y="403859"/>
                  </a:lnTo>
                  <a:lnTo>
                    <a:pt x="566928" y="391384"/>
                  </a:lnTo>
                  <a:lnTo>
                    <a:pt x="575137" y="403859"/>
                  </a:lnTo>
                  <a:close/>
                </a:path>
                <a:path w="620395" h="938529">
                  <a:moveTo>
                    <a:pt x="583495" y="416559"/>
                  </a:moveTo>
                  <a:lnTo>
                    <a:pt x="576072" y="416559"/>
                  </a:lnTo>
                  <a:lnTo>
                    <a:pt x="576072" y="405279"/>
                  </a:lnTo>
                  <a:lnTo>
                    <a:pt x="583495" y="416559"/>
                  </a:lnTo>
                  <a:close/>
                </a:path>
                <a:path w="620395" h="938529">
                  <a:moveTo>
                    <a:pt x="600210" y="441959"/>
                  </a:moveTo>
                  <a:lnTo>
                    <a:pt x="591312" y="441959"/>
                  </a:lnTo>
                  <a:lnTo>
                    <a:pt x="591312" y="429259"/>
                  </a:lnTo>
                  <a:lnTo>
                    <a:pt x="585216" y="429259"/>
                  </a:lnTo>
                  <a:lnTo>
                    <a:pt x="583735" y="416925"/>
                  </a:lnTo>
                  <a:lnTo>
                    <a:pt x="600210" y="441959"/>
                  </a:lnTo>
                  <a:close/>
                </a:path>
                <a:path w="620395" h="938529">
                  <a:moveTo>
                    <a:pt x="616925" y="467359"/>
                  </a:moveTo>
                  <a:lnTo>
                    <a:pt x="608076" y="467359"/>
                  </a:lnTo>
                  <a:lnTo>
                    <a:pt x="608076" y="454659"/>
                  </a:lnTo>
                  <a:lnTo>
                    <a:pt x="600456" y="454659"/>
                  </a:lnTo>
                  <a:lnTo>
                    <a:pt x="600456" y="442333"/>
                  </a:lnTo>
                  <a:lnTo>
                    <a:pt x="616925" y="467359"/>
                  </a:lnTo>
                  <a:close/>
                </a:path>
                <a:path w="620395" h="938529">
                  <a:moveTo>
                    <a:pt x="617220" y="477071"/>
                  </a:moveTo>
                  <a:lnTo>
                    <a:pt x="617220" y="467808"/>
                  </a:lnTo>
                  <a:lnTo>
                    <a:pt x="620268" y="472440"/>
                  </a:lnTo>
                  <a:lnTo>
                    <a:pt x="617220" y="477071"/>
                  </a:lnTo>
                  <a:close/>
                </a:path>
                <a:path w="620395" h="938529">
                  <a:moveTo>
                    <a:pt x="613930" y="482070"/>
                  </a:moveTo>
                  <a:lnTo>
                    <a:pt x="614172" y="480059"/>
                  </a:lnTo>
                  <a:lnTo>
                    <a:pt x="615253" y="480059"/>
                  </a:lnTo>
                  <a:lnTo>
                    <a:pt x="613930" y="482070"/>
                  </a:lnTo>
                  <a:close/>
                </a:path>
                <a:path w="620395" h="938529">
                  <a:moveTo>
                    <a:pt x="606475" y="493399"/>
                  </a:moveTo>
                  <a:lnTo>
                    <a:pt x="606552" y="492760"/>
                  </a:lnTo>
                  <a:lnTo>
                    <a:pt x="606896" y="492760"/>
                  </a:lnTo>
                  <a:lnTo>
                    <a:pt x="606475" y="493399"/>
                  </a:lnTo>
                  <a:close/>
                </a:path>
                <a:path w="620395" h="938529">
                  <a:moveTo>
                    <a:pt x="589700" y="518890"/>
                  </a:moveTo>
                  <a:lnTo>
                    <a:pt x="589788" y="518160"/>
                  </a:lnTo>
                  <a:lnTo>
                    <a:pt x="590181" y="518160"/>
                  </a:lnTo>
                  <a:lnTo>
                    <a:pt x="589700" y="518890"/>
                  </a:lnTo>
                  <a:close/>
                </a:path>
                <a:path w="620395" h="938529">
                  <a:moveTo>
                    <a:pt x="580380" y="533052"/>
                  </a:moveTo>
                  <a:lnTo>
                    <a:pt x="580644" y="530860"/>
                  </a:lnTo>
                  <a:lnTo>
                    <a:pt x="581823" y="530860"/>
                  </a:lnTo>
                  <a:lnTo>
                    <a:pt x="580380" y="533052"/>
                  </a:lnTo>
                  <a:close/>
                </a:path>
                <a:path w="620395" h="938529">
                  <a:moveTo>
                    <a:pt x="572925" y="544382"/>
                  </a:moveTo>
                  <a:lnTo>
                    <a:pt x="573024" y="543560"/>
                  </a:lnTo>
                  <a:lnTo>
                    <a:pt x="573466" y="543560"/>
                  </a:lnTo>
                  <a:lnTo>
                    <a:pt x="572925" y="544382"/>
                  </a:lnTo>
                  <a:close/>
                </a:path>
                <a:path w="620395" h="938529">
                  <a:moveTo>
                    <a:pt x="563605" y="558544"/>
                  </a:moveTo>
                  <a:lnTo>
                    <a:pt x="563880" y="556260"/>
                  </a:lnTo>
                  <a:lnTo>
                    <a:pt x="565109" y="556260"/>
                  </a:lnTo>
                  <a:lnTo>
                    <a:pt x="563605" y="558544"/>
                  </a:lnTo>
                  <a:close/>
                </a:path>
                <a:path w="620395" h="938529">
                  <a:moveTo>
                    <a:pt x="556150" y="569873"/>
                  </a:moveTo>
                  <a:lnTo>
                    <a:pt x="556260" y="568960"/>
                  </a:lnTo>
                  <a:lnTo>
                    <a:pt x="556751" y="568960"/>
                  </a:lnTo>
                  <a:lnTo>
                    <a:pt x="556150" y="569873"/>
                  </a:lnTo>
                  <a:close/>
                </a:path>
                <a:path w="620395" h="938529">
                  <a:moveTo>
                    <a:pt x="539375" y="595365"/>
                  </a:moveTo>
                  <a:lnTo>
                    <a:pt x="539496" y="594360"/>
                  </a:lnTo>
                  <a:lnTo>
                    <a:pt x="540036" y="594360"/>
                  </a:lnTo>
                  <a:lnTo>
                    <a:pt x="539375" y="595365"/>
                  </a:lnTo>
                  <a:close/>
                </a:path>
                <a:path w="620395" h="938529">
                  <a:moveTo>
                    <a:pt x="522600" y="620856"/>
                  </a:moveTo>
                  <a:lnTo>
                    <a:pt x="522732" y="619760"/>
                  </a:lnTo>
                  <a:lnTo>
                    <a:pt x="523321" y="619760"/>
                  </a:lnTo>
                  <a:lnTo>
                    <a:pt x="522600" y="620856"/>
                  </a:lnTo>
                  <a:close/>
                </a:path>
                <a:path w="620395" h="938529">
                  <a:moveTo>
                    <a:pt x="513281" y="635018"/>
                  </a:moveTo>
                  <a:lnTo>
                    <a:pt x="513588" y="632460"/>
                  </a:lnTo>
                  <a:lnTo>
                    <a:pt x="514964" y="632460"/>
                  </a:lnTo>
                  <a:lnTo>
                    <a:pt x="513281" y="635018"/>
                  </a:lnTo>
                  <a:close/>
                </a:path>
                <a:path w="620395" h="938529">
                  <a:moveTo>
                    <a:pt x="505825" y="646347"/>
                  </a:moveTo>
                  <a:lnTo>
                    <a:pt x="505968" y="645160"/>
                  </a:lnTo>
                  <a:lnTo>
                    <a:pt x="506607" y="645160"/>
                  </a:lnTo>
                  <a:lnTo>
                    <a:pt x="505825" y="646347"/>
                  </a:lnTo>
                  <a:close/>
                </a:path>
                <a:path w="620395" h="938529">
                  <a:moveTo>
                    <a:pt x="489050" y="671839"/>
                  </a:moveTo>
                  <a:lnTo>
                    <a:pt x="489204" y="670560"/>
                  </a:lnTo>
                  <a:lnTo>
                    <a:pt x="489892" y="670560"/>
                  </a:lnTo>
                  <a:lnTo>
                    <a:pt x="489050" y="671839"/>
                  </a:lnTo>
                  <a:close/>
                </a:path>
                <a:path w="620395" h="938529">
                  <a:moveTo>
                    <a:pt x="472275" y="697330"/>
                  </a:moveTo>
                  <a:lnTo>
                    <a:pt x="472440" y="695960"/>
                  </a:lnTo>
                  <a:lnTo>
                    <a:pt x="473177" y="695960"/>
                  </a:lnTo>
                  <a:lnTo>
                    <a:pt x="472275" y="697330"/>
                  </a:lnTo>
                  <a:close/>
                </a:path>
                <a:path w="620395" h="938529">
                  <a:moveTo>
                    <a:pt x="462421" y="712305"/>
                  </a:moveTo>
                  <a:lnTo>
                    <a:pt x="463296" y="708660"/>
                  </a:lnTo>
                  <a:lnTo>
                    <a:pt x="464820" y="708660"/>
                  </a:lnTo>
                  <a:lnTo>
                    <a:pt x="462421" y="712305"/>
                  </a:lnTo>
                  <a:close/>
                </a:path>
                <a:path w="620395" h="938529">
                  <a:moveTo>
                    <a:pt x="455500" y="722821"/>
                  </a:moveTo>
                  <a:lnTo>
                    <a:pt x="455676" y="721360"/>
                  </a:lnTo>
                  <a:lnTo>
                    <a:pt x="456462" y="721360"/>
                  </a:lnTo>
                  <a:lnTo>
                    <a:pt x="455500" y="722821"/>
                  </a:lnTo>
                  <a:close/>
                </a:path>
                <a:path w="620395" h="938529">
                  <a:moveTo>
                    <a:pt x="448045" y="734151"/>
                  </a:moveTo>
                  <a:close/>
                </a:path>
                <a:path w="620395" h="938529">
                  <a:moveTo>
                    <a:pt x="438725" y="748313"/>
                  </a:moveTo>
                  <a:lnTo>
                    <a:pt x="438912" y="746760"/>
                  </a:lnTo>
                  <a:lnTo>
                    <a:pt x="439747" y="746760"/>
                  </a:lnTo>
                  <a:lnTo>
                    <a:pt x="438725" y="748313"/>
                  </a:lnTo>
                  <a:close/>
                </a:path>
                <a:path w="620395" h="938529">
                  <a:moveTo>
                    <a:pt x="431235" y="759695"/>
                  </a:moveTo>
                  <a:lnTo>
                    <a:pt x="431292" y="759460"/>
                  </a:lnTo>
                  <a:lnTo>
                    <a:pt x="431235" y="759695"/>
                  </a:lnTo>
                  <a:close/>
                </a:path>
                <a:path w="620395" h="938529">
                  <a:moveTo>
                    <a:pt x="414495" y="785134"/>
                  </a:moveTo>
                  <a:lnTo>
                    <a:pt x="414528" y="784860"/>
                  </a:lnTo>
                  <a:lnTo>
                    <a:pt x="414675" y="784860"/>
                  </a:lnTo>
                  <a:lnTo>
                    <a:pt x="414495" y="785134"/>
                  </a:lnTo>
                  <a:close/>
                </a:path>
                <a:path w="620395" h="938529">
                  <a:moveTo>
                    <a:pt x="405175" y="799295"/>
                  </a:moveTo>
                  <a:lnTo>
                    <a:pt x="405384" y="797560"/>
                  </a:lnTo>
                  <a:lnTo>
                    <a:pt x="406318" y="797560"/>
                  </a:lnTo>
                  <a:lnTo>
                    <a:pt x="405175" y="799295"/>
                  </a:lnTo>
                  <a:close/>
                </a:path>
                <a:path w="620395" h="938529">
                  <a:moveTo>
                    <a:pt x="397720" y="810625"/>
                  </a:moveTo>
                  <a:lnTo>
                    <a:pt x="397764" y="810260"/>
                  </a:lnTo>
                  <a:lnTo>
                    <a:pt x="397960" y="810260"/>
                  </a:lnTo>
                  <a:lnTo>
                    <a:pt x="397720" y="810625"/>
                  </a:lnTo>
                  <a:close/>
                </a:path>
                <a:path w="620395" h="938529">
                  <a:moveTo>
                    <a:pt x="388400" y="824787"/>
                  </a:moveTo>
                  <a:lnTo>
                    <a:pt x="388620" y="822960"/>
                  </a:lnTo>
                  <a:lnTo>
                    <a:pt x="389603" y="822960"/>
                  </a:lnTo>
                  <a:lnTo>
                    <a:pt x="388400" y="824787"/>
                  </a:lnTo>
                  <a:close/>
                </a:path>
                <a:path w="620395" h="938529">
                  <a:moveTo>
                    <a:pt x="380945" y="836116"/>
                  </a:moveTo>
                  <a:lnTo>
                    <a:pt x="381000" y="835660"/>
                  </a:lnTo>
                  <a:lnTo>
                    <a:pt x="381245" y="835660"/>
                  </a:lnTo>
                  <a:lnTo>
                    <a:pt x="380945" y="836116"/>
                  </a:lnTo>
                  <a:close/>
                </a:path>
                <a:path w="620395" h="938529">
                  <a:moveTo>
                    <a:pt x="364170" y="861608"/>
                  </a:moveTo>
                  <a:lnTo>
                    <a:pt x="364236" y="861060"/>
                  </a:lnTo>
                  <a:lnTo>
                    <a:pt x="364530" y="861060"/>
                  </a:lnTo>
                  <a:lnTo>
                    <a:pt x="364170" y="861608"/>
                  </a:lnTo>
                  <a:close/>
                </a:path>
                <a:path w="620395" h="938529">
                  <a:moveTo>
                    <a:pt x="347395" y="887099"/>
                  </a:moveTo>
                  <a:lnTo>
                    <a:pt x="347472" y="886460"/>
                  </a:lnTo>
                  <a:lnTo>
                    <a:pt x="347816" y="886460"/>
                  </a:lnTo>
                  <a:lnTo>
                    <a:pt x="347395" y="887099"/>
                  </a:lnTo>
                  <a:close/>
                </a:path>
                <a:path w="620395" h="938529">
                  <a:moveTo>
                    <a:pt x="338075" y="901261"/>
                  </a:moveTo>
                  <a:lnTo>
                    <a:pt x="338328" y="899160"/>
                  </a:lnTo>
                  <a:lnTo>
                    <a:pt x="339458" y="899160"/>
                  </a:lnTo>
                  <a:lnTo>
                    <a:pt x="338075" y="901261"/>
                  </a:lnTo>
                  <a:close/>
                </a:path>
                <a:path w="620395" h="938529">
                  <a:moveTo>
                    <a:pt x="330620" y="912590"/>
                  </a:moveTo>
                  <a:lnTo>
                    <a:pt x="330708" y="911860"/>
                  </a:lnTo>
                  <a:lnTo>
                    <a:pt x="331101" y="911860"/>
                  </a:lnTo>
                  <a:lnTo>
                    <a:pt x="330620" y="912590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47843" y="4605527"/>
              <a:ext cx="18415" cy="472440"/>
            </a:xfrm>
            <a:custGeom>
              <a:avLst/>
              <a:gdLst/>
              <a:ahLst/>
              <a:cxnLst/>
              <a:rect l="l" t="t" r="r" b="b"/>
              <a:pathLst>
                <a:path w="18414" h="472439">
                  <a:moveTo>
                    <a:pt x="0" y="0"/>
                  </a:moveTo>
                  <a:lnTo>
                    <a:pt x="18288" y="0"/>
                  </a:lnTo>
                  <a:lnTo>
                    <a:pt x="18288" y="2539"/>
                  </a:lnTo>
                </a:path>
                <a:path w="18414" h="472439">
                  <a:moveTo>
                    <a:pt x="18288" y="472439"/>
                  </a:moveTo>
                  <a:lnTo>
                    <a:pt x="0" y="472440"/>
                  </a:lnTo>
                </a:path>
              </a:pathLst>
            </a:custGeom>
            <a:ln w="10668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7843" y="460552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5334" y="1269"/>
                  </a:moveTo>
                  <a:lnTo>
                    <a:pt x="5334" y="1269"/>
                  </a:lnTo>
                </a:path>
              </a:pathLst>
            </a:custGeom>
            <a:ln w="3175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85943" y="4369307"/>
              <a:ext cx="582295" cy="944880"/>
            </a:xfrm>
            <a:custGeom>
              <a:avLst/>
              <a:gdLst/>
              <a:ahLst/>
              <a:cxnLst/>
              <a:rect l="l" t="t" r="r" b="b"/>
              <a:pathLst>
                <a:path w="582295" h="944879">
                  <a:moveTo>
                    <a:pt x="0" y="236220"/>
                  </a:moveTo>
                  <a:lnTo>
                    <a:pt x="39624" y="236220"/>
                  </a:lnTo>
                  <a:lnTo>
                    <a:pt x="39624" y="238759"/>
                  </a:lnTo>
                </a:path>
                <a:path w="582295" h="944879">
                  <a:moveTo>
                    <a:pt x="39624" y="708659"/>
                  </a:moveTo>
                  <a:lnTo>
                    <a:pt x="0" y="708660"/>
                  </a:lnTo>
                </a:path>
                <a:path w="582295" h="944879">
                  <a:moveTo>
                    <a:pt x="57912" y="236220"/>
                  </a:moveTo>
                  <a:lnTo>
                    <a:pt x="271272" y="236220"/>
                  </a:lnTo>
                  <a:lnTo>
                    <a:pt x="271272" y="0"/>
                  </a:lnTo>
                  <a:lnTo>
                    <a:pt x="277957" y="10159"/>
                  </a:lnTo>
                </a:path>
                <a:path w="582295" h="944879">
                  <a:moveTo>
                    <a:pt x="271272" y="944879"/>
                  </a:moveTo>
                  <a:lnTo>
                    <a:pt x="271272" y="708660"/>
                  </a:lnTo>
                  <a:lnTo>
                    <a:pt x="57912" y="708660"/>
                  </a:lnTo>
                </a:path>
                <a:path w="582295" h="944879">
                  <a:moveTo>
                    <a:pt x="278892" y="11579"/>
                  </a:moveTo>
                  <a:lnTo>
                    <a:pt x="286315" y="22859"/>
                  </a:lnTo>
                </a:path>
                <a:path w="582295" h="944879">
                  <a:moveTo>
                    <a:pt x="286512" y="23158"/>
                  </a:moveTo>
                  <a:lnTo>
                    <a:pt x="294672" y="35559"/>
                  </a:lnTo>
                </a:path>
                <a:path w="582295" h="944879">
                  <a:moveTo>
                    <a:pt x="295656" y="37054"/>
                  </a:moveTo>
                  <a:lnTo>
                    <a:pt x="303030" y="48259"/>
                  </a:lnTo>
                </a:path>
                <a:path w="582295" h="944879">
                  <a:moveTo>
                    <a:pt x="303330" y="48716"/>
                  </a:moveTo>
                  <a:lnTo>
                    <a:pt x="311387" y="60959"/>
                  </a:lnTo>
                </a:path>
                <a:path w="582295" h="944879">
                  <a:moveTo>
                    <a:pt x="312650" y="62878"/>
                  </a:moveTo>
                  <a:lnTo>
                    <a:pt x="319745" y="73659"/>
                  </a:lnTo>
                </a:path>
                <a:path w="582295" h="944879">
                  <a:moveTo>
                    <a:pt x="320040" y="74108"/>
                  </a:moveTo>
                  <a:lnTo>
                    <a:pt x="336459" y="99059"/>
                  </a:lnTo>
                </a:path>
                <a:path w="582295" h="944879">
                  <a:moveTo>
                    <a:pt x="336804" y="99582"/>
                  </a:moveTo>
                  <a:lnTo>
                    <a:pt x="344817" y="111759"/>
                  </a:lnTo>
                </a:path>
                <a:path w="582295" h="944879">
                  <a:moveTo>
                    <a:pt x="345948" y="113478"/>
                  </a:moveTo>
                  <a:lnTo>
                    <a:pt x="353174" y="124459"/>
                  </a:lnTo>
                </a:path>
                <a:path w="582295" h="944879">
                  <a:moveTo>
                    <a:pt x="353568" y="125057"/>
                  </a:moveTo>
                  <a:lnTo>
                    <a:pt x="361532" y="137159"/>
                  </a:lnTo>
                </a:path>
                <a:path w="582295" h="944879">
                  <a:moveTo>
                    <a:pt x="362712" y="138952"/>
                  </a:moveTo>
                  <a:lnTo>
                    <a:pt x="369889" y="149859"/>
                  </a:lnTo>
                </a:path>
                <a:path w="582295" h="944879">
                  <a:moveTo>
                    <a:pt x="370430" y="150682"/>
                  </a:moveTo>
                  <a:lnTo>
                    <a:pt x="386604" y="175259"/>
                  </a:lnTo>
                </a:path>
                <a:path w="582295" h="944879">
                  <a:moveTo>
                    <a:pt x="387096" y="176007"/>
                  </a:moveTo>
                  <a:lnTo>
                    <a:pt x="403319" y="200659"/>
                  </a:lnTo>
                </a:path>
                <a:path w="582295" h="944879">
                  <a:moveTo>
                    <a:pt x="403860" y="201481"/>
                  </a:moveTo>
                  <a:lnTo>
                    <a:pt x="411676" y="213359"/>
                  </a:lnTo>
                </a:path>
                <a:path w="582295" h="944879">
                  <a:moveTo>
                    <a:pt x="413004" y="215377"/>
                  </a:moveTo>
                  <a:lnTo>
                    <a:pt x="420034" y="226059"/>
                  </a:lnTo>
                </a:path>
                <a:path w="582295" h="944879">
                  <a:moveTo>
                    <a:pt x="420755" y="227156"/>
                  </a:moveTo>
                  <a:lnTo>
                    <a:pt x="436748" y="251459"/>
                  </a:lnTo>
                </a:path>
                <a:path w="582295" h="944879">
                  <a:moveTo>
                    <a:pt x="437530" y="252647"/>
                  </a:moveTo>
                  <a:lnTo>
                    <a:pt x="453463" y="276859"/>
                  </a:lnTo>
                </a:path>
                <a:path w="582295" h="944879">
                  <a:moveTo>
                    <a:pt x="454152" y="277905"/>
                  </a:moveTo>
                  <a:lnTo>
                    <a:pt x="470178" y="302259"/>
                  </a:lnTo>
                </a:path>
                <a:path w="582295" h="944879">
                  <a:moveTo>
                    <a:pt x="470916" y="303380"/>
                  </a:moveTo>
                  <a:lnTo>
                    <a:pt x="478535" y="314959"/>
                  </a:lnTo>
                </a:path>
                <a:path w="582295" h="944879">
                  <a:moveTo>
                    <a:pt x="478536" y="314960"/>
                  </a:moveTo>
                  <a:lnTo>
                    <a:pt x="486893" y="327659"/>
                  </a:lnTo>
                </a:path>
                <a:path w="582295" h="944879">
                  <a:moveTo>
                    <a:pt x="487855" y="329121"/>
                  </a:moveTo>
                  <a:lnTo>
                    <a:pt x="495250" y="340359"/>
                  </a:lnTo>
                </a:path>
                <a:path w="582295" h="944879">
                  <a:moveTo>
                    <a:pt x="495310" y="340451"/>
                  </a:moveTo>
                  <a:lnTo>
                    <a:pt x="511965" y="365759"/>
                  </a:lnTo>
                </a:path>
                <a:path w="582295" h="944879">
                  <a:moveTo>
                    <a:pt x="512064" y="365909"/>
                  </a:moveTo>
                  <a:lnTo>
                    <a:pt x="520323" y="378459"/>
                  </a:lnTo>
                </a:path>
                <a:path w="582295" h="944879">
                  <a:moveTo>
                    <a:pt x="521208" y="379804"/>
                  </a:moveTo>
                  <a:lnTo>
                    <a:pt x="528680" y="391159"/>
                  </a:lnTo>
                </a:path>
                <a:path w="582295" h="944879">
                  <a:moveTo>
                    <a:pt x="528828" y="391384"/>
                  </a:moveTo>
                  <a:lnTo>
                    <a:pt x="537037" y="403859"/>
                  </a:lnTo>
                </a:path>
                <a:path w="582295" h="944879">
                  <a:moveTo>
                    <a:pt x="537972" y="405279"/>
                  </a:moveTo>
                  <a:lnTo>
                    <a:pt x="545395" y="416559"/>
                  </a:lnTo>
                </a:path>
                <a:path w="582295" h="944879">
                  <a:moveTo>
                    <a:pt x="545635" y="416925"/>
                  </a:moveTo>
                  <a:lnTo>
                    <a:pt x="562110" y="441959"/>
                  </a:lnTo>
                </a:path>
                <a:path w="582295" h="944879">
                  <a:moveTo>
                    <a:pt x="562356" y="442333"/>
                  </a:moveTo>
                  <a:lnTo>
                    <a:pt x="578825" y="467359"/>
                  </a:lnTo>
                </a:path>
                <a:path w="582295" h="944879">
                  <a:moveTo>
                    <a:pt x="579120" y="467808"/>
                  </a:moveTo>
                  <a:lnTo>
                    <a:pt x="582168" y="472440"/>
                  </a:lnTo>
                  <a:lnTo>
                    <a:pt x="579120" y="477071"/>
                  </a:lnTo>
                </a:path>
                <a:path w="582295" h="944879">
                  <a:moveTo>
                    <a:pt x="577153" y="480059"/>
                  </a:moveTo>
                  <a:lnTo>
                    <a:pt x="575830" y="482070"/>
                  </a:lnTo>
                </a:path>
                <a:path w="582295" h="944879">
                  <a:moveTo>
                    <a:pt x="568796" y="492759"/>
                  </a:moveTo>
                  <a:lnTo>
                    <a:pt x="568375" y="493399"/>
                  </a:lnTo>
                </a:path>
                <a:path w="582295" h="944879">
                  <a:moveTo>
                    <a:pt x="552081" y="518159"/>
                  </a:moveTo>
                  <a:lnTo>
                    <a:pt x="551600" y="518890"/>
                  </a:lnTo>
                </a:path>
                <a:path w="582295" h="944879">
                  <a:moveTo>
                    <a:pt x="543723" y="530859"/>
                  </a:moveTo>
                  <a:lnTo>
                    <a:pt x="542280" y="533052"/>
                  </a:lnTo>
                </a:path>
                <a:path w="582295" h="944879">
                  <a:moveTo>
                    <a:pt x="535366" y="543559"/>
                  </a:moveTo>
                  <a:lnTo>
                    <a:pt x="534825" y="544382"/>
                  </a:lnTo>
                </a:path>
                <a:path w="582295" h="944879">
                  <a:moveTo>
                    <a:pt x="527009" y="556259"/>
                  </a:moveTo>
                  <a:lnTo>
                    <a:pt x="525505" y="558544"/>
                  </a:lnTo>
                </a:path>
                <a:path w="582295" h="944879">
                  <a:moveTo>
                    <a:pt x="518651" y="568959"/>
                  </a:moveTo>
                  <a:lnTo>
                    <a:pt x="518050" y="569873"/>
                  </a:lnTo>
                </a:path>
                <a:path w="582295" h="944879">
                  <a:moveTo>
                    <a:pt x="501936" y="594359"/>
                  </a:moveTo>
                  <a:lnTo>
                    <a:pt x="501275" y="595365"/>
                  </a:lnTo>
                </a:path>
                <a:path w="582295" h="944879">
                  <a:moveTo>
                    <a:pt x="485221" y="619759"/>
                  </a:moveTo>
                  <a:lnTo>
                    <a:pt x="484500" y="620856"/>
                  </a:lnTo>
                </a:path>
                <a:path w="582295" h="944879">
                  <a:moveTo>
                    <a:pt x="476864" y="632459"/>
                  </a:moveTo>
                  <a:lnTo>
                    <a:pt x="475181" y="635018"/>
                  </a:lnTo>
                </a:path>
                <a:path w="582295" h="944879">
                  <a:moveTo>
                    <a:pt x="468507" y="645159"/>
                  </a:moveTo>
                  <a:lnTo>
                    <a:pt x="467725" y="646347"/>
                  </a:lnTo>
                </a:path>
                <a:path w="582295" h="944879">
                  <a:moveTo>
                    <a:pt x="451792" y="670559"/>
                  </a:moveTo>
                  <a:lnTo>
                    <a:pt x="450950" y="671839"/>
                  </a:lnTo>
                </a:path>
                <a:path w="582295" h="944879">
                  <a:moveTo>
                    <a:pt x="435077" y="695959"/>
                  </a:moveTo>
                  <a:lnTo>
                    <a:pt x="434175" y="697330"/>
                  </a:lnTo>
                </a:path>
                <a:path w="582295" h="944879">
                  <a:moveTo>
                    <a:pt x="426720" y="708659"/>
                  </a:moveTo>
                  <a:lnTo>
                    <a:pt x="424321" y="712305"/>
                  </a:lnTo>
                </a:path>
                <a:path w="582295" h="944879">
                  <a:moveTo>
                    <a:pt x="418362" y="721359"/>
                  </a:moveTo>
                  <a:lnTo>
                    <a:pt x="417400" y="722821"/>
                  </a:lnTo>
                </a:path>
              </a:pathLst>
            </a:custGeom>
            <a:ln w="10668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5888" y="510336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5303" y="45"/>
                  </a:moveTo>
                  <a:lnTo>
                    <a:pt x="5364" y="45"/>
                  </a:lnTo>
                </a:path>
              </a:pathLst>
            </a:custGeom>
            <a:ln w="10759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1689" y="5116067"/>
              <a:ext cx="126364" cy="191770"/>
            </a:xfrm>
            <a:custGeom>
              <a:avLst/>
              <a:gdLst/>
              <a:ahLst/>
              <a:cxnLst/>
              <a:rect l="l" t="t" r="r" b="b"/>
              <a:pathLst>
                <a:path w="126364" h="191770">
                  <a:moveTo>
                    <a:pt x="125902" y="0"/>
                  </a:moveTo>
                  <a:lnTo>
                    <a:pt x="124880" y="1553"/>
                  </a:lnTo>
                </a:path>
                <a:path w="126364" h="191770">
                  <a:moveTo>
                    <a:pt x="117544" y="12700"/>
                  </a:moveTo>
                  <a:lnTo>
                    <a:pt x="117390" y="12935"/>
                  </a:lnTo>
                </a:path>
                <a:path w="126364" h="191770">
                  <a:moveTo>
                    <a:pt x="100830" y="38100"/>
                  </a:moveTo>
                  <a:lnTo>
                    <a:pt x="100649" y="38374"/>
                  </a:lnTo>
                </a:path>
                <a:path w="126364" h="191770">
                  <a:moveTo>
                    <a:pt x="92472" y="50800"/>
                  </a:moveTo>
                  <a:lnTo>
                    <a:pt x="91330" y="52535"/>
                  </a:lnTo>
                </a:path>
                <a:path w="126364" h="191770">
                  <a:moveTo>
                    <a:pt x="84115" y="63500"/>
                  </a:moveTo>
                  <a:lnTo>
                    <a:pt x="83874" y="63865"/>
                  </a:lnTo>
                </a:path>
                <a:path w="126364" h="191770">
                  <a:moveTo>
                    <a:pt x="75757" y="76200"/>
                  </a:moveTo>
                  <a:lnTo>
                    <a:pt x="74555" y="78027"/>
                  </a:lnTo>
                </a:path>
                <a:path w="126364" h="191770">
                  <a:moveTo>
                    <a:pt x="67400" y="88900"/>
                  </a:moveTo>
                  <a:lnTo>
                    <a:pt x="67099" y="89356"/>
                  </a:lnTo>
                </a:path>
                <a:path w="126364" h="191770">
                  <a:moveTo>
                    <a:pt x="50685" y="114300"/>
                  </a:moveTo>
                  <a:lnTo>
                    <a:pt x="50324" y="114848"/>
                  </a:lnTo>
                </a:path>
                <a:path w="126364" h="191770">
                  <a:moveTo>
                    <a:pt x="33970" y="139700"/>
                  </a:moveTo>
                  <a:lnTo>
                    <a:pt x="33549" y="140339"/>
                  </a:lnTo>
                </a:path>
                <a:path w="126364" h="191770">
                  <a:moveTo>
                    <a:pt x="25613" y="152400"/>
                  </a:moveTo>
                  <a:lnTo>
                    <a:pt x="24230" y="154501"/>
                  </a:lnTo>
                </a:path>
                <a:path w="126364" h="191770">
                  <a:moveTo>
                    <a:pt x="17255" y="165100"/>
                  </a:moveTo>
                  <a:lnTo>
                    <a:pt x="16774" y="165830"/>
                  </a:lnTo>
                </a:path>
                <a:path w="126364" h="191770">
                  <a:moveTo>
                    <a:pt x="541" y="190500"/>
                  </a:moveTo>
                  <a:lnTo>
                    <a:pt x="0" y="191322"/>
                  </a:lnTo>
                </a:path>
              </a:pathLst>
            </a:custGeom>
            <a:ln w="10668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85943" y="4605528"/>
              <a:ext cx="58419" cy="472440"/>
            </a:xfrm>
            <a:custGeom>
              <a:avLst/>
              <a:gdLst/>
              <a:ahLst/>
              <a:cxnLst/>
              <a:rect l="l" t="t" r="r" b="b"/>
              <a:pathLst>
                <a:path w="58420" h="472439">
                  <a:moveTo>
                    <a:pt x="0" y="472439"/>
                  </a:moveTo>
                  <a:lnTo>
                    <a:pt x="0" y="0"/>
                  </a:lnTo>
                </a:path>
                <a:path w="58420" h="472439">
                  <a:moveTo>
                    <a:pt x="57912" y="472439"/>
                  </a:moveTo>
                  <a:lnTo>
                    <a:pt x="57912" y="0"/>
                  </a:lnTo>
                </a:path>
              </a:pathLst>
            </a:custGeom>
            <a:ln w="10668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47843" y="4369307"/>
              <a:ext cx="620395" cy="944880"/>
            </a:xfrm>
            <a:custGeom>
              <a:avLst/>
              <a:gdLst/>
              <a:ahLst/>
              <a:cxnLst/>
              <a:rect l="l" t="t" r="r" b="b"/>
              <a:pathLst>
                <a:path w="620395" h="944879">
                  <a:moveTo>
                    <a:pt x="18288" y="708660"/>
                  </a:moveTo>
                  <a:lnTo>
                    <a:pt x="0" y="708660"/>
                  </a:lnTo>
                  <a:lnTo>
                    <a:pt x="0" y="236220"/>
                  </a:lnTo>
                  <a:lnTo>
                    <a:pt x="18288" y="236220"/>
                  </a:lnTo>
                  <a:lnTo>
                    <a:pt x="18288" y="708660"/>
                  </a:lnTo>
                  <a:close/>
                </a:path>
                <a:path w="620395" h="944879">
                  <a:moveTo>
                    <a:pt x="77724" y="708660"/>
                  </a:moveTo>
                  <a:lnTo>
                    <a:pt x="38100" y="708660"/>
                  </a:lnTo>
                  <a:lnTo>
                    <a:pt x="38100" y="236220"/>
                  </a:lnTo>
                  <a:lnTo>
                    <a:pt x="77724" y="236220"/>
                  </a:lnTo>
                  <a:lnTo>
                    <a:pt x="77724" y="708660"/>
                  </a:lnTo>
                  <a:close/>
                </a:path>
                <a:path w="620395" h="944879">
                  <a:moveTo>
                    <a:pt x="309372" y="944880"/>
                  </a:moveTo>
                  <a:lnTo>
                    <a:pt x="309372" y="708660"/>
                  </a:lnTo>
                  <a:lnTo>
                    <a:pt x="96012" y="708660"/>
                  </a:lnTo>
                  <a:lnTo>
                    <a:pt x="96012" y="236220"/>
                  </a:lnTo>
                  <a:lnTo>
                    <a:pt x="309372" y="236220"/>
                  </a:lnTo>
                  <a:lnTo>
                    <a:pt x="309372" y="0"/>
                  </a:lnTo>
                  <a:lnTo>
                    <a:pt x="620268" y="472440"/>
                  </a:lnTo>
                  <a:lnTo>
                    <a:pt x="309372" y="944880"/>
                  </a:lnTo>
                  <a:close/>
                </a:path>
              </a:pathLst>
            </a:custGeom>
            <a:solidFill>
              <a:srgbClr val="000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7843" y="4369307"/>
              <a:ext cx="620395" cy="944880"/>
            </a:xfrm>
            <a:custGeom>
              <a:avLst/>
              <a:gdLst/>
              <a:ahLst/>
              <a:cxnLst/>
              <a:rect l="l" t="t" r="r" b="b"/>
              <a:pathLst>
                <a:path w="620395" h="944879">
                  <a:moveTo>
                    <a:pt x="0" y="236220"/>
                  </a:moveTo>
                  <a:lnTo>
                    <a:pt x="18288" y="236220"/>
                  </a:lnTo>
                  <a:lnTo>
                    <a:pt x="18288" y="708660"/>
                  </a:lnTo>
                  <a:lnTo>
                    <a:pt x="0" y="708660"/>
                  </a:lnTo>
                  <a:lnTo>
                    <a:pt x="0" y="236220"/>
                  </a:lnTo>
                  <a:close/>
                </a:path>
                <a:path w="620395" h="944879">
                  <a:moveTo>
                    <a:pt x="38100" y="236220"/>
                  </a:moveTo>
                  <a:lnTo>
                    <a:pt x="77724" y="236220"/>
                  </a:lnTo>
                  <a:lnTo>
                    <a:pt x="77724" y="708660"/>
                  </a:lnTo>
                  <a:lnTo>
                    <a:pt x="38100" y="708660"/>
                  </a:lnTo>
                  <a:lnTo>
                    <a:pt x="38100" y="236220"/>
                  </a:lnTo>
                  <a:close/>
                </a:path>
                <a:path w="620395" h="944879">
                  <a:moveTo>
                    <a:pt x="96012" y="236220"/>
                  </a:moveTo>
                  <a:lnTo>
                    <a:pt x="309372" y="236220"/>
                  </a:lnTo>
                  <a:lnTo>
                    <a:pt x="309372" y="0"/>
                  </a:lnTo>
                  <a:lnTo>
                    <a:pt x="620268" y="472440"/>
                  </a:lnTo>
                  <a:lnTo>
                    <a:pt x="309372" y="944880"/>
                  </a:lnTo>
                  <a:lnTo>
                    <a:pt x="309372" y="708660"/>
                  </a:lnTo>
                  <a:lnTo>
                    <a:pt x="96012" y="708660"/>
                  </a:lnTo>
                  <a:lnTo>
                    <a:pt x="96012" y="236220"/>
                  </a:lnTo>
                  <a:close/>
                </a:path>
              </a:pathLst>
            </a:custGeom>
            <a:ln w="10668">
              <a:solidFill>
                <a:srgbClr val="BC8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66778" y="4710141"/>
            <a:ext cx="12509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34405" y="3088385"/>
            <a:ext cx="4491355" cy="3595370"/>
            <a:chOff x="5534405" y="3088385"/>
            <a:chExt cx="4491355" cy="3595370"/>
          </a:xfrm>
        </p:grpSpPr>
        <p:sp>
          <p:nvSpPr>
            <p:cNvPr id="25" name="object 25"/>
            <p:cNvSpPr/>
            <p:nvPr/>
          </p:nvSpPr>
          <p:spPr>
            <a:xfrm>
              <a:off x="5561075" y="3113531"/>
              <a:ext cx="4439412" cy="3543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7359" y="3101339"/>
              <a:ext cx="4465320" cy="3569335"/>
            </a:xfrm>
            <a:custGeom>
              <a:avLst/>
              <a:gdLst/>
              <a:ahLst/>
              <a:cxnLst/>
              <a:rect l="l" t="t" r="r" b="b"/>
              <a:pathLst>
                <a:path w="4465320" h="3569334">
                  <a:moveTo>
                    <a:pt x="0" y="0"/>
                  </a:moveTo>
                  <a:lnTo>
                    <a:pt x="4465320" y="0"/>
                  </a:lnTo>
                  <a:lnTo>
                    <a:pt x="4465320" y="3569207"/>
                  </a:lnTo>
                  <a:lnTo>
                    <a:pt x="0" y="3569207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52450" y="3053333"/>
            <a:ext cx="4025265" cy="3647440"/>
            <a:chOff x="552450" y="3053333"/>
            <a:chExt cx="4025265" cy="3647440"/>
          </a:xfrm>
        </p:grpSpPr>
        <p:sp>
          <p:nvSpPr>
            <p:cNvPr id="28" name="object 28"/>
            <p:cNvSpPr/>
            <p:nvPr/>
          </p:nvSpPr>
          <p:spPr>
            <a:xfrm>
              <a:off x="583692" y="3078479"/>
              <a:ext cx="3966972" cy="15742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9975" y="3066287"/>
              <a:ext cx="3994785" cy="1600200"/>
            </a:xfrm>
            <a:custGeom>
              <a:avLst/>
              <a:gdLst/>
              <a:ahLst/>
              <a:cxnLst/>
              <a:rect l="l" t="t" r="r" b="b"/>
              <a:pathLst>
                <a:path w="3994785" h="1600200">
                  <a:moveTo>
                    <a:pt x="0" y="0"/>
                  </a:moveTo>
                  <a:lnTo>
                    <a:pt x="3994404" y="0"/>
                  </a:lnTo>
                  <a:lnTo>
                    <a:pt x="3994404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8451" y="5035295"/>
              <a:ext cx="3988307" cy="16474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879" y="5030723"/>
              <a:ext cx="3999229" cy="1658620"/>
            </a:xfrm>
            <a:custGeom>
              <a:avLst/>
              <a:gdLst/>
              <a:ahLst/>
              <a:cxnLst/>
              <a:rect l="l" t="t" r="r" b="b"/>
              <a:pathLst>
                <a:path w="3999229" h="1658620">
                  <a:moveTo>
                    <a:pt x="0" y="0"/>
                  </a:moveTo>
                  <a:lnTo>
                    <a:pt x="3998976" y="0"/>
                  </a:lnTo>
                  <a:lnTo>
                    <a:pt x="3998976" y="1658112"/>
                  </a:lnTo>
                  <a:lnTo>
                    <a:pt x="0" y="1658112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32075" y="4718304"/>
              <a:ext cx="694944" cy="301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01362" y="4748250"/>
            <a:ext cx="13652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D126D56B-C3BC-F447-97AD-3A904F790E70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158" y="1564815"/>
            <a:ext cx="7681677" cy="33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1226" y="2044644"/>
            <a:ext cx="522287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z="1950" b="1" spc="5" dirty="0">
                <a:solidFill>
                  <a:srgbClr val="E64823"/>
                </a:solidFill>
                <a:latin typeface="Times New Roman"/>
                <a:cs typeface="Times New Roman"/>
              </a:rPr>
              <a:t>I.	</a:t>
            </a:r>
            <a:r>
              <a:rPr sz="1950" b="1" spc="15" dirty="0">
                <a:solidFill>
                  <a:srgbClr val="E64823"/>
                </a:solidFill>
                <a:latin typeface="Times New Roman"/>
                <a:cs typeface="Times New Roman"/>
              </a:rPr>
              <a:t>CÁC KIỂU ĐỊNH DẠNG THƯỜNG</a:t>
            </a:r>
            <a:r>
              <a:rPr sz="1950" b="1" spc="-55" dirty="0">
                <a:solidFill>
                  <a:srgbClr val="E64823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E64823"/>
                </a:solidFill>
                <a:latin typeface="Times New Roman"/>
                <a:cs typeface="Times New Roman"/>
              </a:rPr>
              <a:t>DÙNG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3187" y="2451645"/>
            <a:ext cx="906780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dirty="0">
                <a:latin typeface="Times New Roman"/>
                <a:cs typeface="Times New Roman"/>
              </a:rPr>
              <a:t>Chọn </a:t>
            </a:r>
            <a:r>
              <a:rPr sz="2150" spc="-5" dirty="0" err="1">
                <a:latin typeface="Times New Roman"/>
                <a:cs typeface="Times New Roman"/>
              </a:rPr>
              <a:t>Ô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lang="vi-VN" sz="2150" spc="-50" dirty="0">
                <a:latin typeface="FontAwesome"/>
                <a:cs typeface="Times New Roman"/>
              </a:rPr>
              <a:t>-&gt;</a:t>
            </a:r>
            <a:r>
              <a:rPr sz="2150" spc="-50" dirty="0">
                <a:latin typeface="FontAwesome"/>
                <a:cs typeface="FontAwesome"/>
              </a:rPr>
              <a:t> </a:t>
            </a:r>
            <a:r>
              <a:rPr sz="2150" spc="-5" dirty="0" err="1">
                <a:latin typeface="Times New Roman"/>
                <a:cs typeface="Times New Roman"/>
              </a:rPr>
              <a:t>thẻ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15" dirty="0">
                <a:latin typeface="Times New Roman"/>
                <a:cs typeface="Times New Roman"/>
              </a:rPr>
              <a:t>Home</a:t>
            </a:r>
            <a:r>
              <a:rPr lang="vi-VN" sz="2150" spc="-15" dirty="0">
                <a:latin typeface="FontAwesome"/>
                <a:cs typeface="Times New Roman"/>
              </a:rPr>
              <a:t> -&gt;</a:t>
            </a:r>
            <a:r>
              <a:rPr sz="2150" spc="-15" dirty="0">
                <a:latin typeface="FontAwesome"/>
                <a:cs typeface="FontAwesome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Nhóm </a:t>
            </a:r>
            <a:r>
              <a:rPr sz="2150" spc="-5" dirty="0">
                <a:latin typeface="Times New Roman"/>
                <a:cs typeface="Times New Roman"/>
              </a:rPr>
              <a:t>Number </a:t>
            </a:r>
            <a:r>
              <a:rPr lang="vi-VN" sz="2150" spc="-50" dirty="0">
                <a:latin typeface="FontAwesome"/>
                <a:cs typeface="Times New Roman"/>
              </a:rPr>
              <a:t>-&gt;</a:t>
            </a:r>
            <a:r>
              <a:rPr sz="2150" spc="-50" dirty="0">
                <a:latin typeface="FontAwesome"/>
                <a:cs typeface="FontAwesome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Chọn kiểu </a:t>
            </a:r>
            <a:r>
              <a:rPr sz="2150" spc="-5" dirty="0">
                <a:latin typeface="Times New Roman"/>
                <a:cs typeface="Times New Roman"/>
              </a:rPr>
              <a:t>định dạng </a:t>
            </a:r>
            <a:r>
              <a:rPr sz="2150" dirty="0">
                <a:latin typeface="Times New Roman"/>
                <a:cs typeface="Times New Roman"/>
              </a:rPr>
              <a:t>trong khung</a:t>
            </a:r>
            <a:r>
              <a:rPr sz="2150" spc="-7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chọn.</a:t>
            </a:r>
          </a:p>
        </p:txBody>
      </p:sp>
      <p:sp>
        <p:nvSpPr>
          <p:cNvPr id="5" name="object 5"/>
          <p:cNvSpPr/>
          <p:nvPr/>
        </p:nvSpPr>
        <p:spPr>
          <a:xfrm>
            <a:off x="950975" y="2886455"/>
            <a:ext cx="9107424" cy="3750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9" name="object 9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35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7192B5DC-87F7-DF41-BD03-826DDCC83393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61158" y="1564815"/>
            <a:ext cx="7681677" cy="337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7024" y="2005220"/>
            <a:ext cx="9341485" cy="277768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440"/>
              </a:spcBef>
              <a:buAutoNum type="romanUcPeriod" startAt="2"/>
              <a:tabLst>
                <a:tab pos="437515" algn="l"/>
                <a:tab pos="438150" algn="l"/>
              </a:tabLst>
            </a:pPr>
            <a:r>
              <a:rPr sz="1950" b="1" spc="15" dirty="0">
                <a:solidFill>
                  <a:srgbClr val="E64823"/>
                </a:solidFill>
                <a:latin typeface="Times New Roman"/>
                <a:cs typeface="Times New Roman"/>
              </a:rPr>
              <a:t>ĐỊNH </a:t>
            </a:r>
            <a:r>
              <a:rPr sz="1950" b="1" spc="20" dirty="0">
                <a:solidFill>
                  <a:srgbClr val="E64823"/>
                </a:solidFill>
                <a:latin typeface="Times New Roman"/>
                <a:cs typeface="Times New Roman"/>
              </a:rPr>
              <a:t>DẠNG DỮ </a:t>
            </a:r>
            <a:r>
              <a:rPr sz="1950" b="1" spc="15" dirty="0">
                <a:solidFill>
                  <a:srgbClr val="E64823"/>
                </a:solidFill>
                <a:latin typeface="Times New Roman"/>
                <a:cs typeface="Times New Roman"/>
              </a:rPr>
              <a:t>LIỆU KIỂU</a:t>
            </a:r>
            <a:r>
              <a:rPr sz="1950" b="1" spc="-20" dirty="0">
                <a:solidFill>
                  <a:srgbClr val="E64823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E64823"/>
                </a:solidFill>
                <a:latin typeface="Times New Roman"/>
                <a:cs typeface="Times New Roman"/>
              </a:rPr>
              <a:t>SỐ</a:t>
            </a:r>
            <a:endParaRPr sz="1950" dirty="0">
              <a:latin typeface="Times New Roman"/>
              <a:cs typeface="Times New Roman"/>
            </a:endParaRPr>
          </a:p>
          <a:p>
            <a:pPr marL="747395" lvl="1" indent="-425450">
              <a:lnSpc>
                <a:spcPct val="100000"/>
              </a:lnSpc>
              <a:spcBef>
                <a:spcPts val="340"/>
              </a:spcBef>
              <a:buSzPct val="79069"/>
              <a:buFont typeface="Wingdings" pitchFamily="2" charset="2"/>
              <a:buChar char="Ø"/>
              <a:tabLst>
                <a:tab pos="746760" algn="l"/>
                <a:tab pos="747395" algn="l"/>
              </a:tabLst>
            </a:pPr>
            <a:r>
              <a:rPr sz="2150" b="1" spc="-5" dirty="0">
                <a:latin typeface="Times New Roman"/>
                <a:cs typeface="Times New Roman"/>
              </a:rPr>
              <a:t>Kiểu số: </a:t>
            </a:r>
            <a:r>
              <a:rPr sz="2150" spc="-5" dirty="0">
                <a:latin typeface="Times New Roman"/>
                <a:cs typeface="Times New Roman"/>
              </a:rPr>
              <a:t>Number</a:t>
            </a:r>
            <a:r>
              <a:rPr sz="2150" spc="-3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Times New Roman"/>
                <a:cs typeface="Times New Roman"/>
              </a:rPr>
              <a:t>Format</a:t>
            </a:r>
            <a:endParaRPr sz="2150" dirty="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  <a:spcBef>
                <a:spcPts val="635"/>
              </a:spcBef>
            </a:pPr>
            <a:r>
              <a:rPr sz="2150" i="1" dirty="0">
                <a:solidFill>
                  <a:srgbClr val="3F3F3F"/>
                </a:solidFill>
                <a:latin typeface="Times New Roman"/>
                <a:cs typeface="Times New Roman"/>
              </a:rPr>
              <a:t>Một </a:t>
            </a:r>
            <a:r>
              <a:rPr sz="2150" i="1" spc="-5" dirty="0">
                <a:solidFill>
                  <a:srgbClr val="3F3F3F"/>
                </a:solidFill>
                <a:latin typeface="Times New Roman"/>
                <a:cs typeface="Times New Roman"/>
              </a:rPr>
              <a:t>số </a:t>
            </a:r>
            <a:r>
              <a:rPr sz="2150" i="1" dirty="0">
                <a:solidFill>
                  <a:srgbClr val="3F3F3F"/>
                </a:solidFill>
                <a:latin typeface="Times New Roman"/>
                <a:cs typeface="Times New Roman"/>
              </a:rPr>
              <a:t>lưu </a:t>
            </a:r>
            <a:r>
              <a:rPr sz="2150" i="1" spc="-5" dirty="0">
                <a:solidFill>
                  <a:srgbClr val="3F3F3F"/>
                </a:solidFill>
                <a:latin typeface="Times New Roman"/>
                <a:cs typeface="Times New Roman"/>
              </a:rPr>
              <a:t>ý </a:t>
            </a:r>
            <a:r>
              <a:rPr sz="2150" i="1" spc="-10" dirty="0">
                <a:solidFill>
                  <a:srgbClr val="3F3F3F"/>
                </a:solidFill>
                <a:latin typeface="Times New Roman"/>
                <a:cs typeface="Times New Roman"/>
              </a:rPr>
              <a:t>về </a:t>
            </a:r>
            <a:r>
              <a:rPr sz="2150" i="1" dirty="0">
                <a:solidFill>
                  <a:srgbClr val="3F3F3F"/>
                </a:solidFill>
                <a:latin typeface="Times New Roman"/>
                <a:cs typeface="Times New Roman"/>
              </a:rPr>
              <a:t>định dạng</a:t>
            </a:r>
            <a:r>
              <a:rPr sz="2150" i="1" spc="-10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150" i="1" spc="-5" dirty="0">
                <a:solidFill>
                  <a:srgbClr val="3F3F3F"/>
                </a:solidFill>
                <a:latin typeface="Times New Roman"/>
                <a:cs typeface="Times New Roman"/>
              </a:rPr>
              <a:t>số:</a:t>
            </a:r>
            <a:endParaRPr sz="2150" dirty="0">
              <a:latin typeface="Times New Roman"/>
              <a:cs typeface="Times New Roman"/>
            </a:endParaRPr>
          </a:p>
          <a:p>
            <a:pPr marL="1012824" lvl="2" indent="-342900">
              <a:lnSpc>
                <a:spcPct val="100000"/>
              </a:lnSpc>
              <a:spcBef>
                <a:spcPts val="63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973455" algn="l"/>
              </a:tabLst>
            </a:pP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nên </a:t>
            </a:r>
            <a:r>
              <a:rPr sz="2150" spc="5" dirty="0">
                <a:solidFill>
                  <a:srgbClr val="0000E6"/>
                </a:solidFill>
                <a:latin typeface="Times New Roman"/>
                <a:cs typeface="Times New Roman"/>
              </a:rPr>
              <a:t>để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chỉnh theo </a:t>
            </a:r>
            <a:r>
              <a:rPr sz="2150" spc="-15" dirty="0">
                <a:solidFill>
                  <a:srgbClr val="0000E6"/>
                </a:solidFill>
                <a:latin typeface="Times New Roman"/>
                <a:cs typeface="Times New Roman"/>
              </a:rPr>
              <a:t>mặc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định của </a:t>
            </a:r>
            <a:r>
              <a:rPr sz="2150" spc="-10" dirty="0">
                <a:solidFill>
                  <a:srgbClr val="0000E6"/>
                </a:solidFill>
                <a:latin typeface="Times New Roman"/>
                <a:cs typeface="Times New Roman"/>
              </a:rPr>
              <a:t>Excel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là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bên</a:t>
            </a:r>
            <a:r>
              <a:rPr sz="2150" spc="-1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phải</a:t>
            </a:r>
            <a:endParaRPr sz="2150" dirty="0">
              <a:latin typeface="Times New Roman"/>
              <a:cs typeface="Times New Roman"/>
            </a:endParaRPr>
          </a:p>
          <a:p>
            <a:pPr marL="1012825" lvl="2" indent="-342900">
              <a:lnSpc>
                <a:spcPct val="100000"/>
              </a:lnSpc>
              <a:spcBef>
                <a:spcPts val="63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953135" algn="l"/>
              </a:tabLst>
            </a:pP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nên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định dạng phần nghìn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và thập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phân bằng dấu ngăn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cách tự</a:t>
            </a:r>
            <a:r>
              <a:rPr sz="2150" spc="-2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động.</a:t>
            </a:r>
            <a:endParaRPr sz="2150" dirty="0">
              <a:latin typeface="Times New Roman"/>
              <a:cs typeface="Times New Roman"/>
            </a:endParaRPr>
          </a:p>
          <a:p>
            <a:pPr marL="1012825" lvl="2" indent="-342900">
              <a:lnSpc>
                <a:spcPct val="100000"/>
              </a:lnSpc>
              <a:spcBef>
                <a:spcPts val="65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953135" algn="l"/>
              </a:tabLst>
            </a:pPr>
            <a:r>
              <a:rPr sz="2150" spc="-20" dirty="0">
                <a:solidFill>
                  <a:srgbClr val="0000E6"/>
                </a:solidFill>
                <a:latin typeface="Times New Roman"/>
                <a:cs typeface="Times New Roman"/>
              </a:rPr>
              <a:t>Trước </a:t>
            </a:r>
            <a:r>
              <a:rPr sz="2150" spc="5" dirty="0">
                <a:solidFill>
                  <a:srgbClr val="0000E6"/>
                </a:solidFill>
                <a:latin typeface="Times New Roman"/>
                <a:cs typeface="Times New Roman"/>
              </a:rPr>
              <a:t>khi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gõ số thập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phân,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nên ktra dấu thập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phân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là dấu </a:t>
            </a:r>
            <a:r>
              <a:rPr sz="2150" dirty="0">
                <a:solidFill>
                  <a:srgbClr val="0000E6"/>
                </a:solidFill>
                <a:latin typeface="Times New Roman"/>
                <a:cs typeface="Times New Roman"/>
              </a:rPr>
              <a:t>“,”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hay</a:t>
            </a:r>
            <a:r>
              <a:rPr sz="2150" spc="-1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00E6"/>
                </a:solidFill>
                <a:latin typeface="Times New Roman"/>
                <a:cs typeface="Times New Roman"/>
              </a:rPr>
              <a:t>“.”</a:t>
            </a:r>
            <a:endParaRPr sz="2150" dirty="0">
              <a:latin typeface="Times New Roman"/>
              <a:cs typeface="Times New Roman"/>
            </a:endParaRPr>
          </a:p>
          <a:p>
            <a:pPr marL="1031239" lvl="2" indent="-342900">
              <a:lnSpc>
                <a:spcPct val="100000"/>
              </a:lnSpc>
              <a:spcBef>
                <a:spcPts val="63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973455" algn="l"/>
              </a:tabLst>
            </a:pPr>
            <a:r>
              <a:rPr sz="2150" spc="-10" dirty="0">
                <a:solidFill>
                  <a:srgbClr val="3F3F3F"/>
                </a:solidFill>
                <a:latin typeface="Times New Roman"/>
                <a:cs typeface="Times New Roman"/>
              </a:rPr>
              <a:t>Nếu </a:t>
            </a:r>
            <a:r>
              <a:rPr sz="2150" spc="-5" dirty="0">
                <a:solidFill>
                  <a:srgbClr val="3F3F3F"/>
                </a:solidFill>
                <a:latin typeface="Times New Roman"/>
                <a:cs typeface="Times New Roman"/>
              </a:rPr>
              <a:t>số </a:t>
            </a:r>
            <a:r>
              <a:rPr sz="2150" dirty="0">
                <a:solidFill>
                  <a:srgbClr val="3F3F3F"/>
                </a:solidFill>
                <a:latin typeface="Times New Roman"/>
                <a:cs typeface="Times New Roman"/>
              </a:rPr>
              <a:t>không nằm </a:t>
            </a:r>
            <a:r>
              <a:rPr sz="2150" spc="-5" dirty="0">
                <a:solidFill>
                  <a:srgbClr val="3F3F3F"/>
                </a:solidFill>
                <a:latin typeface="Times New Roman"/>
                <a:cs typeface="Times New Roman"/>
              </a:rPr>
              <a:t>bên </a:t>
            </a:r>
            <a:r>
              <a:rPr sz="2150" dirty="0">
                <a:solidFill>
                  <a:srgbClr val="3F3F3F"/>
                </a:solidFill>
                <a:latin typeface="Times New Roman"/>
                <a:cs typeface="Times New Roman"/>
              </a:rPr>
              <a:t>phải, </a:t>
            </a:r>
            <a:r>
              <a:rPr sz="2150" spc="-5" dirty="0">
                <a:solidFill>
                  <a:srgbClr val="3F3F3F"/>
                </a:solidFill>
                <a:latin typeface="Times New Roman"/>
                <a:cs typeface="Times New Roman"/>
              </a:rPr>
              <a:t>thì phải </a:t>
            </a:r>
            <a:r>
              <a:rPr sz="2150" dirty="0">
                <a:solidFill>
                  <a:srgbClr val="3F3F3F"/>
                </a:solidFill>
                <a:latin typeface="Times New Roman"/>
                <a:cs typeface="Times New Roman"/>
              </a:rPr>
              <a:t>kiểm </a:t>
            </a:r>
            <a:r>
              <a:rPr sz="2150" spc="-5" dirty="0" err="1">
                <a:solidFill>
                  <a:srgbClr val="3F3F3F"/>
                </a:solidFill>
                <a:latin typeface="Times New Roman"/>
                <a:cs typeface="Times New Roman"/>
              </a:rPr>
              <a:t>tra</a:t>
            </a:r>
            <a:r>
              <a:rPr sz="2150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150" spc="-5" dirty="0" err="1">
                <a:solidFill>
                  <a:srgbClr val="3F3F3F"/>
                </a:solidFill>
                <a:latin typeface="Times New Roman"/>
                <a:cs typeface="Times New Roman"/>
              </a:rPr>
              <a:t>lại</a:t>
            </a: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1" name="object 1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36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29A2A32-2766-2F4A-B924-B4BC55687D45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52324" y="1484859"/>
            <a:ext cx="6930190" cy="304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4869" y="2032489"/>
            <a:ext cx="551434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pc="10" dirty="0">
                <a:solidFill>
                  <a:srgbClr val="E64823"/>
                </a:solidFill>
              </a:rPr>
              <a:t>II.	</a:t>
            </a:r>
            <a:r>
              <a:rPr spc="15" dirty="0">
                <a:solidFill>
                  <a:srgbClr val="E64823"/>
                </a:solidFill>
              </a:rPr>
              <a:t>ĐỊNH </a:t>
            </a:r>
            <a:r>
              <a:rPr spc="20" dirty="0">
                <a:solidFill>
                  <a:srgbClr val="E64823"/>
                </a:solidFill>
              </a:rPr>
              <a:t>DẠNG DỮ </a:t>
            </a:r>
            <a:r>
              <a:rPr spc="15" dirty="0">
                <a:solidFill>
                  <a:srgbClr val="E64823"/>
                </a:solidFill>
              </a:rPr>
              <a:t>LIỆU KIỂU NGÀY</a:t>
            </a:r>
            <a:r>
              <a:rPr spc="-180" dirty="0">
                <a:solidFill>
                  <a:srgbClr val="E64823"/>
                </a:solidFill>
              </a:rPr>
              <a:t> </a:t>
            </a:r>
            <a:r>
              <a:rPr spc="20" dirty="0">
                <a:solidFill>
                  <a:srgbClr val="E64823"/>
                </a:solidFill>
              </a:rPr>
              <a:t>THÁNG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1443" y="2271866"/>
            <a:ext cx="9139555" cy="3411854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428625" indent="-416559">
              <a:lnSpc>
                <a:spcPct val="100000"/>
              </a:lnSpc>
              <a:spcBef>
                <a:spcPts val="944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428625" algn="l"/>
                <a:tab pos="429259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Kiểu </a:t>
            </a:r>
            <a:r>
              <a:rPr sz="1950" b="1" spc="20" dirty="0">
                <a:latin typeface="Times New Roman"/>
                <a:cs typeface="Times New Roman"/>
              </a:rPr>
              <a:t>ngày </a:t>
            </a:r>
            <a:r>
              <a:rPr sz="1950" b="1" spc="10" dirty="0">
                <a:latin typeface="Times New Roman"/>
                <a:cs typeface="Times New Roman"/>
              </a:rPr>
              <a:t>tháng </a:t>
            </a:r>
            <a:r>
              <a:rPr sz="1950" b="1" spc="15" dirty="0">
                <a:latin typeface="Times New Roman"/>
                <a:cs typeface="Times New Roman"/>
              </a:rPr>
              <a:t>đầy </a:t>
            </a:r>
            <a:r>
              <a:rPr sz="1950" b="1" spc="10" dirty="0">
                <a:latin typeface="Times New Roman"/>
                <a:cs typeface="Times New Roman"/>
              </a:rPr>
              <a:t>đủ:</a:t>
            </a:r>
            <a:r>
              <a:rPr sz="1950" b="1" spc="-7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Shordate</a:t>
            </a:r>
            <a:endParaRPr sz="1950" dirty="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850"/>
              </a:spcBef>
            </a:pPr>
            <a:r>
              <a:rPr sz="1950" i="1" spc="10" dirty="0">
                <a:latin typeface="Times New Roman"/>
                <a:cs typeface="Times New Roman"/>
              </a:rPr>
              <a:t>Một số </a:t>
            </a:r>
            <a:r>
              <a:rPr sz="1950" i="1" spc="5" dirty="0">
                <a:latin typeface="Times New Roman"/>
                <a:cs typeface="Times New Roman"/>
              </a:rPr>
              <a:t>lưu </a:t>
            </a:r>
            <a:r>
              <a:rPr sz="1950" i="1" spc="10" dirty="0">
                <a:latin typeface="Times New Roman"/>
                <a:cs typeface="Times New Roman"/>
              </a:rPr>
              <a:t>ý </a:t>
            </a:r>
            <a:r>
              <a:rPr sz="1950" i="1" spc="5" dirty="0">
                <a:latin typeface="Times New Roman"/>
                <a:cs typeface="Times New Roman"/>
              </a:rPr>
              <a:t>về </a:t>
            </a:r>
            <a:r>
              <a:rPr sz="1950" i="1" spc="15" dirty="0">
                <a:latin typeface="Times New Roman"/>
                <a:cs typeface="Times New Roman"/>
              </a:rPr>
              <a:t>định dạng</a:t>
            </a:r>
            <a:r>
              <a:rPr sz="1950" i="1" spc="-6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Date:</a:t>
            </a:r>
            <a:endParaRPr sz="1950" dirty="0">
              <a:latin typeface="Times New Roman"/>
              <a:cs typeface="Times New Roman"/>
            </a:endParaRPr>
          </a:p>
          <a:p>
            <a:pPr marL="762000" marR="568325" lvl="1" indent="-378460">
              <a:lnSpc>
                <a:spcPct val="111800"/>
              </a:lnSpc>
              <a:spcBef>
                <a:spcPts val="49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762000" algn="l"/>
                <a:tab pos="762635" algn="l"/>
              </a:tabLst>
            </a:pPr>
            <a:r>
              <a:rPr sz="1950" spc="15" dirty="0">
                <a:latin typeface="Times New Roman"/>
                <a:cs typeface="Times New Roman"/>
              </a:rPr>
              <a:t>Ngày </a:t>
            </a:r>
            <a:r>
              <a:rPr sz="1950" spc="10" dirty="0">
                <a:latin typeface="Times New Roman"/>
                <a:cs typeface="Times New Roman"/>
              </a:rPr>
              <a:t>tháng về bản chất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con </a:t>
            </a:r>
            <a:r>
              <a:rPr sz="1950" spc="5" dirty="0">
                <a:latin typeface="Times New Roman"/>
                <a:cs typeface="Times New Roman"/>
              </a:rPr>
              <a:t>số, </a:t>
            </a:r>
            <a:r>
              <a:rPr sz="1950" spc="10" dirty="0">
                <a:latin typeface="Times New Roman"/>
                <a:cs typeface="Times New Roman"/>
              </a:rPr>
              <a:t>vì </a:t>
            </a:r>
            <a:r>
              <a:rPr sz="1950" spc="15" dirty="0">
                <a:latin typeface="Times New Roman"/>
                <a:cs typeface="Times New Roman"/>
              </a:rPr>
              <a:t>vậy </a:t>
            </a:r>
            <a:r>
              <a:rPr sz="1950" spc="20" dirty="0">
                <a:latin typeface="Times New Roman"/>
                <a:cs typeface="Times New Roman"/>
              </a:rPr>
              <a:t>nó </a:t>
            </a:r>
            <a:r>
              <a:rPr sz="1950" spc="5" dirty="0">
                <a:latin typeface="Times New Roman"/>
                <a:cs typeface="Times New Roman"/>
              </a:rPr>
              <a:t>mang các </a:t>
            </a:r>
            <a:r>
              <a:rPr sz="1950" spc="15" dirty="0">
                <a:latin typeface="Times New Roman"/>
                <a:cs typeface="Times New Roman"/>
              </a:rPr>
              <a:t>đặc </a:t>
            </a:r>
            <a:r>
              <a:rPr sz="1950" spc="10" dirty="0">
                <a:latin typeface="Times New Roman"/>
                <a:cs typeface="Times New Roman"/>
              </a:rPr>
              <a:t>điểm </a:t>
            </a:r>
            <a:r>
              <a:rPr sz="1950" spc="15" dirty="0">
                <a:latin typeface="Times New Roman"/>
                <a:cs typeface="Times New Roman"/>
              </a:rPr>
              <a:t>của dạng  </a:t>
            </a:r>
            <a:r>
              <a:rPr sz="1950" spc="-5" dirty="0">
                <a:latin typeface="Times New Roman"/>
                <a:cs typeface="Times New Roman"/>
              </a:rPr>
              <a:t>Number, </a:t>
            </a:r>
            <a:r>
              <a:rPr sz="1950" spc="15" dirty="0">
                <a:latin typeface="Times New Roman"/>
                <a:cs typeface="Times New Roman"/>
              </a:rPr>
              <a:t>nhưng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15" dirty="0">
                <a:latin typeface="Times New Roman"/>
                <a:cs typeface="Times New Roman"/>
              </a:rPr>
              <a:t>định dạng </a:t>
            </a:r>
            <a:r>
              <a:rPr sz="1950" spc="10" dirty="0">
                <a:latin typeface="Times New Roman"/>
                <a:cs typeface="Times New Roman"/>
              </a:rPr>
              <a:t>kiểu </a:t>
            </a:r>
            <a:r>
              <a:rPr sz="1950" spc="15" dirty="0">
                <a:latin typeface="Times New Roman"/>
                <a:cs typeface="Times New Roman"/>
              </a:rPr>
              <a:t>khác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Number.</a:t>
            </a:r>
            <a:endParaRPr sz="1950" dirty="0">
              <a:latin typeface="Times New Roman"/>
              <a:cs typeface="Times New Roman"/>
            </a:endParaRPr>
          </a:p>
          <a:p>
            <a:pPr marL="762000" lvl="1" indent="-37846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762000" algn="l"/>
                <a:tab pos="762635" algn="l"/>
              </a:tabLst>
            </a:pP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Định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ngày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tháng phải 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gõ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theo đúng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định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của 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hệ</a:t>
            </a:r>
            <a:r>
              <a:rPr sz="1950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thống</a:t>
            </a:r>
            <a:endParaRPr sz="1950" dirty="0">
              <a:latin typeface="Times New Roman"/>
              <a:cs typeface="Times New Roman"/>
            </a:endParaRPr>
          </a:p>
          <a:p>
            <a:pPr marL="762000" marR="1119505" lvl="1" indent="-378460">
              <a:lnSpc>
                <a:spcPct val="111800"/>
              </a:lnSpc>
              <a:spcBef>
                <a:spcPts val="49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762000" algn="l"/>
                <a:tab pos="762635" algn="l"/>
              </a:tabLst>
            </a:pP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Khi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chọn ô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và chọn định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kiểu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General,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nếu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nó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chuyển về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r>
              <a:rPr sz="1950" spc="-10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con  số là chuẩn định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Date,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còn không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là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đang dạng</a:t>
            </a:r>
            <a:r>
              <a:rPr sz="1950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E6"/>
                </a:solidFill>
                <a:latin typeface="Times New Roman"/>
                <a:cs typeface="Times New Roman"/>
              </a:rPr>
              <a:t>Text.</a:t>
            </a:r>
            <a:endParaRPr sz="1950" dirty="0">
              <a:latin typeface="Times New Roman"/>
              <a:cs typeface="Times New Roman"/>
            </a:endParaRPr>
          </a:p>
          <a:p>
            <a:pPr marL="762000" marR="5080" lvl="1" indent="-378460">
              <a:lnSpc>
                <a:spcPct val="111800"/>
              </a:lnSpc>
              <a:spcBef>
                <a:spcPts val="49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762000" algn="l"/>
                <a:tab pos="762635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chuyển </a:t>
            </a:r>
            <a:r>
              <a:rPr sz="1950" spc="15" dirty="0">
                <a:latin typeface="Times New Roman"/>
                <a:cs typeface="Times New Roman"/>
              </a:rPr>
              <a:t>nhanh sang dạng </a:t>
            </a:r>
            <a:r>
              <a:rPr sz="1950" spc="10" dirty="0">
                <a:latin typeface="Times New Roman"/>
                <a:cs typeface="Times New Roman"/>
              </a:rPr>
              <a:t>Date, </a:t>
            </a:r>
            <a:r>
              <a:rPr sz="1950" spc="15" dirty="0">
                <a:latin typeface="Times New Roman"/>
                <a:cs typeface="Times New Roman"/>
              </a:rPr>
              <a:t>d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ùng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phép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nhân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số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đó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với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1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sang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1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cột khác,</a:t>
            </a:r>
            <a:r>
              <a:rPr sz="1950" spc="-229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sau 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đó copy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và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dán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dạng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giá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trị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ngược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lại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vào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cột đó, rồi định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dạng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lại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dạng</a:t>
            </a:r>
            <a:r>
              <a:rPr sz="1950" spc="-254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Date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37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25731EC-7FA0-0F4B-A3C4-31C0BEEE1B66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7706" y="2011125"/>
            <a:ext cx="551434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4975" algn="l"/>
              </a:tabLst>
            </a:pPr>
            <a:r>
              <a:rPr spc="10" dirty="0">
                <a:solidFill>
                  <a:srgbClr val="E64823"/>
                </a:solidFill>
              </a:rPr>
              <a:t>II.	</a:t>
            </a:r>
            <a:r>
              <a:rPr spc="20" dirty="0">
                <a:solidFill>
                  <a:srgbClr val="E64823"/>
                </a:solidFill>
              </a:rPr>
              <a:t>ĐỊNH </a:t>
            </a:r>
            <a:r>
              <a:rPr spc="15" dirty="0">
                <a:solidFill>
                  <a:srgbClr val="E64823"/>
                </a:solidFill>
              </a:rPr>
              <a:t>DẠNG </a:t>
            </a:r>
            <a:r>
              <a:rPr spc="20" dirty="0">
                <a:solidFill>
                  <a:srgbClr val="E64823"/>
                </a:solidFill>
              </a:rPr>
              <a:t>DỮ </a:t>
            </a:r>
            <a:r>
              <a:rPr spc="15" dirty="0">
                <a:solidFill>
                  <a:srgbClr val="E64823"/>
                </a:solidFill>
              </a:rPr>
              <a:t>LIỆU KIỂU NGÀY</a:t>
            </a:r>
            <a:r>
              <a:rPr spc="-160" dirty="0">
                <a:solidFill>
                  <a:srgbClr val="E64823"/>
                </a:solidFill>
              </a:rPr>
              <a:t> </a:t>
            </a:r>
            <a:r>
              <a:rPr spc="20" dirty="0">
                <a:solidFill>
                  <a:srgbClr val="E64823"/>
                </a:solidFill>
              </a:rPr>
              <a:t>THÁNG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6622" y="2250395"/>
            <a:ext cx="9165590" cy="3860928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44"/>
              </a:spcBef>
              <a:buSzPct val="79487"/>
              <a:buFont typeface="Wingdings" pitchFamily="2" charset="2"/>
              <a:buChar char="Ø"/>
              <a:tabLst>
                <a:tab pos="390525" algn="l"/>
                <a:tab pos="39116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Định dạng </a:t>
            </a:r>
            <a:r>
              <a:rPr sz="1950" b="1" spc="5" dirty="0">
                <a:latin typeface="Times New Roman"/>
                <a:cs typeface="Times New Roman"/>
              </a:rPr>
              <a:t>kiểu </a:t>
            </a:r>
            <a:r>
              <a:rPr sz="1950" b="1" spc="10" dirty="0">
                <a:latin typeface="Times New Roman"/>
                <a:cs typeface="Times New Roman"/>
              </a:rPr>
              <a:t>chuỗi:</a:t>
            </a:r>
            <a:r>
              <a:rPr sz="1950" b="1" spc="-65" dirty="0">
                <a:latin typeface="Times New Roman"/>
                <a:cs typeface="Times New Roman"/>
              </a:rPr>
              <a:t> </a:t>
            </a:r>
            <a:r>
              <a:rPr sz="1950" b="1" spc="-35" dirty="0">
                <a:latin typeface="Times New Roman"/>
                <a:cs typeface="Times New Roman"/>
              </a:rPr>
              <a:t>Text</a:t>
            </a:r>
            <a:endParaRPr sz="1950" dirty="0">
              <a:latin typeface="Times New Roman"/>
              <a:cs typeface="Times New Roman"/>
            </a:endParaRPr>
          </a:p>
          <a:p>
            <a:pPr marL="734060" lvl="1" indent="-342900">
              <a:lnSpc>
                <a:spcPct val="100000"/>
              </a:lnSpc>
              <a:spcBef>
                <a:spcPts val="85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3100" algn="l"/>
              </a:tabLst>
            </a:pP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Kiểu </a:t>
            </a:r>
            <a:r>
              <a:rPr sz="1950" i="1" spc="-40" dirty="0">
                <a:solidFill>
                  <a:srgbClr val="3F3F3F"/>
                </a:solidFill>
                <a:latin typeface="Times New Roman"/>
                <a:cs typeface="Times New Roman"/>
              </a:rPr>
              <a:t>Text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nên căn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chỉnh </a:t>
            </a:r>
            <a:r>
              <a:rPr sz="1950" i="1" spc="5" dirty="0">
                <a:solidFill>
                  <a:srgbClr val="3F3F3F"/>
                </a:solidFill>
                <a:latin typeface="Times New Roman"/>
                <a:cs typeface="Times New Roman"/>
              </a:rPr>
              <a:t>về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bên </a:t>
            </a:r>
            <a:r>
              <a:rPr sz="1950" i="1" spc="5" dirty="0">
                <a:solidFill>
                  <a:srgbClr val="3F3F3F"/>
                </a:solidFill>
                <a:latin typeface="Times New Roman"/>
                <a:cs typeface="Times New Roman"/>
              </a:rPr>
              <a:t>trái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theo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mặc định</a:t>
            </a:r>
            <a:r>
              <a:rPr sz="1950" i="1" spc="-1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734060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3100" algn="l"/>
              </a:tabLst>
            </a:pP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Để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chuyển định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dạng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số sang kiểu </a:t>
            </a:r>
            <a:r>
              <a:rPr sz="1950" i="1" spc="-30" dirty="0">
                <a:solidFill>
                  <a:srgbClr val="3F3F3F"/>
                </a:solidFill>
                <a:latin typeface="Times New Roman"/>
                <a:cs typeface="Times New Roman"/>
              </a:rPr>
              <a:t>Text,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sử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dụng hàm</a:t>
            </a:r>
            <a:r>
              <a:rPr sz="1950" i="1" spc="-8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20" dirty="0">
                <a:solidFill>
                  <a:srgbClr val="3F3F3F"/>
                </a:solidFill>
                <a:latin typeface="Times New Roman"/>
                <a:cs typeface="Times New Roman"/>
              </a:rPr>
              <a:t>TEXT</a:t>
            </a:r>
            <a:endParaRPr sz="1950" dirty="0">
              <a:latin typeface="Times New Roman"/>
              <a:cs typeface="Times New Roman"/>
            </a:endParaRPr>
          </a:p>
          <a:p>
            <a:pPr marL="734060" lvl="1" indent="-342900">
              <a:lnSpc>
                <a:spcPct val="100000"/>
              </a:lnSpc>
              <a:spcBef>
                <a:spcPts val="770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673100" algn="l"/>
              </a:tabLst>
            </a:pP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Các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số khi </a:t>
            </a:r>
            <a:r>
              <a:rPr sz="1950" i="1" spc="5" dirty="0">
                <a:solidFill>
                  <a:srgbClr val="3F3F3F"/>
                </a:solidFill>
                <a:latin typeface="Times New Roman"/>
                <a:cs typeface="Times New Roman"/>
              </a:rPr>
              <a:t>cắt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từ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một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chuỗi, sẽ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cho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ra kiểu</a:t>
            </a:r>
            <a:r>
              <a:rPr sz="1950" i="1" spc="-15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TEXT</a:t>
            </a:r>
            <a:endParaRPr sz="1950" dirty="0">
              <a:latin typeface="Times New Roman"/>
              <a:cs typeface="Times New Roman"/>
            </a:endParaRPr>
          </a:p>
          <a:p>
            <a:pPr marL="734060" lvl="1" indent="-342900">
              <a:lnSpc>
                <a:spcPct val="100000"/>
              </a:lnSpc>
              <a:spcBef>
                <a:spcPts val="765"/>
              </a:spcBef>
              <a:buClr>
                <a:srgbClr val="030C5D"/>
              </a:buClr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Để </a:t>
            </a:r>
            <a:r>
              <a:rPr sz="1950" i="1" spc="5" dirty="0">
                <a:solidFill>
                  <a:srgbClr val="3F3F3F"/>
                </a:solidFill>
                <a:latin typeface="Times New Roman"/>
                <a:cs typeface="Times New Roman"/>
              </a:rPr>
              <a:t>kiểm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tra định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dạng TEXT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sử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dụng hàm</a:t>
            </a:r>
            <a:r>
              <a:rPr sz="1950" i="1" spc="-13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ISTEXT</a:t>
            </a:r>
            <a:endParaRPr sz="1950" dirty="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770"/>
              </a:spcBef>
            </a:pPr>
            <a:r>
              <a:rPr sz="1950" b="1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Lưu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ý:</a:t>
            </a:r>
            <a:endParaRPr sz="1950" dirty="0">
              <a:latin typeface="Times New Roman"/>
              <a:cs typeface="Times New Roman"/>
            </a:endParaRPr>
          </a:p>
          <a:p>
            <a:pPr marL="585470" indent="-377190">
              <a:lnSpc>
                <a:spcPct val="100000"/>
              </a:lnSpc>
              <a:spcBef>
                <a:spcPts val="765"/>
              </a:spcBef>
              <a:buFont typeface="Wingdings" pitchFamily="2" charset="2"/>
              <a:buChar char="Ø"/>
              <a:tabLst>
                <a:tab pos="585470" algn="l"/>
                <a:tab pos="586105" algn="l"/>
              </a:tabLst>
            </a:pPr>
            <a:r>
              <a:rPr sz="1950" i="1" spc="20" dirty="0">
                <a:solidFill>
                  <a:srgbClr val="0000E6"/>
                </a:solidFill>
                <a:latin typeface="Times New Roman"/>
                <a:cs typeface="Times New Roman"/>
              </a:rPr>
              <a:t>Sao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chép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định dạng nhanh: dùng công cụ Format</a:t>
            </a:r>
            <a:r>
              <a:rPr sz="1950" i="1" spc="-25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Painter</a:t>
            </a:r>
            <a:endParaRPr sz="1950" dirty="0">
              <a:latin typeface="Times New Roman"/>
              <a:cs typeface="Times New Roman"/>
            </a:endParaRPr>
          </a:p>
          <a:p>
            <a:pPr marL="585470" marR="5080" indent="-376555">
              <a:lnSpc>
                <a:spcPct val="103800"/>
              </a:lnSpc>
              <a:spcBef>
                <a:spcPts val="30"/>
              </a:spcBef>
              <a:buFont typeface="Wingdings" pitchFamily="2" charset="2"/>
              <a:buChar char="Ø"/>
              <a:tabLst>
                <a:tab pos="585470" algn="l"/>
                <a:tab pos="586105" algn="l"/>
              </a:tabLst>
            </a:pP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 định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hệ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thống: </a:t>
            </a:r>
            <a:r>
              <a:rPr sz="1950" i="1" spc="-25" dirty="0" err="1">
                <a:solidFill>
                  <a:srgbClr val="0000E6"/>
                </a:solidFill>
                <a:latin typeface="Times New Roman"/>
                <a:cs typeface="Times New Roman"/>
              </a:rPr>
              <a:t>Windows+S</a:t>
            </a:r>
            <a:r>
              <a:rPr lang="vi-VN" sz="2100" i="1" spc="-25" dirty="0">
                <a:solidFill>
                  <a:srgbClr val="0000E6"/>
                </a:solidFill>
                <a:latin typeface="FontAwesome"/>
                <a:cs typeface="Times New Roman"/>
              </a:rPr>
              <a:t> -&gt; </a:t>
            </a:r>
            <a:r>
              <a:rPr sz="1950" i="1" spc="-25" dirty="0">
                <a:solidFill>
                  <a:srgbClr val="0000E6"/>
                </a:solidFill>
                <a:latin typeface="Times New Roman"/>
                <a:cs typeface="Times New Roman"/>
              </a:rPr>
              <a:t>Control </a:t>
            </a:r>
            <a:r>
              <a:rPr sz="1950" i="1" spc="-30" dirty="0">
                <a:solidFill>
                  <a:srgbClr val="0000E6"/>
                </a:solidFill>
                <a:latin typeface="Times New Roman"/>
                <a:cs typeface="Times New Roman"/>
              </a:rPr>
              <a:t>Panel</a:t>
            </a:r>
            <a:r>
              <a:rPr lang="vi-VN" sz="2100" i="1" spc="-30" dirty="0">
                <a:solidFill>
                  <a:srgbClr val="0000E6"/>
                </a:solidFill>
                <a:latin typeface="FontAwesome"/>
                <a:cs typeface="Times New Roman"/>
              </a:rPr>
              <a:t>-&gt; </a:t>
            </a:r>
            <a:r>
              <a:rPr sz="1950" i="1" spc="-30" dirty="0">
                <a:solidFill>
                  <a:srgbClr val="0000E6"/>
                </a:solidFill>
                <a:latin typeface="Times New Roman"/>
                <a:cs typeface="Times New Roman"/>
              </a:rPr>
              <a:t>Clock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and </a:t>
            </a:r>
            <a:r>
              <a:rPr sz="1950" i="1" spc="-35" dirty="0">
                <a:solidFill>
                  <a:srgbClr val="0000E6"/>
                </a:solidFill>
                <a:latin typeface="Times New Roman"/>
                <a:cs typeface="Times New Roman"/>
              </a:rPr>
              <a:t>Region</a:t>
            </a:r>
            <a:r>
              <a:rPr lang="vi-VN" sz="2100" i="1" spc="-35" dirty="0">
                <a:solidFill>
                  <a:srgbClr val="0000E6"/>
                </a:solidFill>
                <a:latin typeface="FontAwesome"/>
                <a:cs typeface="Times New Roman"/>
              </a:rPr>
              <a:t>-&gt;</a:t>
            </a:r>
            <a:r>
              <a:rPr sz="2100" spc="-35" dirty="0">
                <a:solidFill>
                  <a:srgbClr val="0000E6"/>
                </a:solidFill>
                <a:latin typeface="FontAwesome"/>
                <a:cs typeface="FontAwesome"/>
              </a:rPr>
              <a:t> </a:t>
            </a:r>
            <a:r>
              <a:rPr sz="1950" i="1" spc="-10" dirty="0">
                <a:solidFill>
                  <a:srgbClr val="0000E6"/>
                </a:solidFill>
                <a:latin typeface="Times New Roman"/>
                <a:cs typeface="Times New Roman"/>
              </a:rPr>
              <a:t>Change…Formats</a:t>
            </a:r>
            <a:r>
              <a:rPr lang="vi-VN" sz="2100" i="1" spc="-10" dirty="0">
                <a:solidFill>
                  <a:srgbClr val="0000E6"/>
                </a:solidFill>
                <a:latin typeface="FontAwesome"/>
                <a:cs typeface="Times New Roman"/>
              </a:rPr>
              <a:t>-&gt; </a:t>
            </a:r>
            <a:r>
              <a:rPr sz="1950" i="1" spc="-10" dirty="0">
                <a:solidFill>
                  <a:srgbClr val="0000E6"/>
                </a:solidFill>
                <a:latin typeface="Times New Roman"/>
                <a:cs typeface="Times New Roman"/>
              </a:rPr>
              <a:t>Additional</a:t>
            </a:r>
            <a:r>
              <a:rPr sz="1950" i="1" spc="-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-20" dirty="0">
                <a:solidFill>
                  <a:srgbClr val="0000E6"/>
                </a:solidFill>
                <a:latin typeface="Times New Roman"/>
                <a:cs typeface="Times New Roman"/>
              </a:rPr>
              <a:t>Settings.</a:t>
            </a:r>
            <a:r>
              <a:rPr lang="vi-VN" sz="1950" i="1" spc="-20" dirty="0">
                <a:solidFill>
                  <a:srgbClr val="0000E6"/>
                </a:solidFill>
                <a:latin typeface="Times New Roman"/>
                <a:cs typeface="Times New Roman"/>
              </a:rPr>
              <a:t>.-&gt;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(Numbers=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định dạng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số; </a:t>
            </a:r>
            <a:r>
              <a:rPr sz="1950" i="1" spc="-10" dirty="0">
                <a:solidFill>
                  <a:srgbClr val="0000E6"/>
                </a:solidFill>
                <a:latin typeface="Times New Roman"/>
                <a:cs typeface="Times New Roman"/>
              </a:rPr>
              <a:t>Time=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định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giờ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phút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giây;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Date=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định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r>
              <a:rPr sz="1950" i="1" spc="-1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ngày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9907" y="5715000"/>
            <a:ext cx="117792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tháng</a:t>
            </a:r>
            <a:r>
              <a:rPr sz="1950" i="1" spc="-8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năm)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324" y="1538285"/>
            <a:ext cx="6930190" cy="304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5" name="object 15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38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067F651-6353-E643-ABCA-DDA8B68942D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0326" y="2116349"/>
            <a:ext cx="50819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E64823"/>
                </a:solidFill>
              </a:rPr>
              <a:t>III. </a:t>
            </a:r>
            <a:r>
              <a:rPr spc="15" dirty="0">
                <a:solidFill>
                  <a:srgbClr val="E64823"/>
                </a:solidFill>
              </a:rPr>
              <a:t>ĐỊNH </a:t>
            </a:r>
            <a:r>
              <a:rPr spc="20" dirty="0">
                <a:solidFill>
                  <a:srgbClr val="E64823"/>
                </a:solidFill>
              </a:rPr>
              <a:t>DẠNG TÙY BIẾN </a:t>
            </a:r>
            <a:r>
              <a:rPr spc="15" dirty="0">
                <a:solidFill>
                  <a:srgbClr val="E64823"/>
                </a:solidFill>
              </a:rPr>
              <a:t>TRONG</a:t>
            </a:r>
            <a:r>
              <a:rPr spc="-185" dirty="0">
                <a:solidFill>
                  <a:srgbClr val="E64823"/>
                </a:solidFill>
              </a:rPr>
              <a:t> </a:t>
            </a:r>
            <a:r>
              <a:rPr spc="20" dirty="0">
                <a:solidFill>
                  <a:srgbClr val="E64823"/>
                </a:solidFill>
              </a:rPr>
              <a:t>EXCEL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047" y="2482016"/>
            <a:ext cx="8702040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85"/>
              </a:spcBef>
            </a:pPr>
            <a:r>
              <a:rPr sz="1800" spc="5" dirty="0">
                <a:latin typeface="Times New Roman"/>
                <a:cs typeface="Times New Roman"/>
              </a:rPr>
              <a:t>Dùng để </a:t>
            </a:r>
            <a:r>
              <a:rPr sz="1800" dirty="0">
                <a:latin typeface="Times New Roman"/>
                <a:cs typeface="Times New Roman"/>
              </a:rPr>
              <a:t>tạo </a:t>
            </a:r>
            <a:r>
              <a:rPr sz="1800" spc="-5" dirty="0">
                <a:latin typeface="Times New Roman"/>
                <a:cs typeface="Times New Roman"/>
              </a:rPr>
              <a:t>ra </a:t>
            </a:r>
            <a:r>
              <a:rPr sz="1800" spc="5" dirty="0">
                <a:latin typeface="Times New Roman"/>
                <a:cs typeface="Times New Roman"/>
              </a:rPr>
              <a:t>các diễn đạt </a:t>
            </a:r>
            <a:r>
              <a:rPr sz="1800" dirty="0">
                <a:latin typeface="Times New Roman"/>
                <a:cs typeface="Times New Roman"/>
              </a:rPr>
              <a:t>linh </a:t>
            </a:r>
            <a:r>
              <a:rPr sz="1800" spc="5" dirty="0">
                <a:latin typeface="Times New Roman"/>
                <a:cs typeface="Times New Roman"/>
              </a:rPr>
              <a:t>động và </a:t>
            </a:r>
            <a:r>
              <a:rPr sz="1800" spc="10" dirty="0">
                <a:latin typeface="Times New Roman"/>
                <a:cs typeface="Times New Roman"/>
              </a:rPr>
              <a:t>dễ </a:t>
            </a:r>
            <a:r>
              <a:rPr sz="1800" spc="5" dirty="0">
                <a:latin typeface="Times New Roman"/>
                <a:cs typeface="Times New Roman"/>
              </a:rPr>
              <a:t>hiểu hơn so với việc nếu chỉ để </a:t>
            </a:r>
            <a:r>
              <a:rPr sz="1800" dirty="0">
                <a:latin typeface="Times New Roman"/>
                <a:cs typeface="Times New Roman"/>
              </a:rPr>
              <a:t>mỗi con số, có thể  </a:t>
            </a:r>
            <a:r>
              <a:rPr sz="1800" spc="5" dirty="0">
                <a:latin typeface="Times New Roman"/>
                <a:cs typeface="Times New Roman"/>
              </a:rPr>
              <a:t>không </a:t>
            </a:r>
            <a:r>
              <a:rPr sz="1800" spc="10" dirty="0">
                <a:latin typeface="Times New Roman"/>
                <a:cs typeface="Times New Roman"/>
              </a:rPr>
              <a:t>đẹp, </a:t>
            </a:r>
            <a:r>
              <a:rPr sz="1800" spc="5" dirty="0">
                <a:latin typeface="Times New Roman"/>
                <a:cs typeface="Times New Roman"/>
              </a:rPr>
              <a:t>hoặc </a:t>
            </a:r>
            <a:r>
              <a:rPr sz="1800" spc="10" dirty="0">
                <a:latin typeface="Times New Roman"/>
                <a:cs typeface="Times New Roman"/>
              </a:rPr>
              <a:t>khó </a:t>
            </a:r>
            <a:r>
              <a:rPr sz="1800" dirty="0">
                <a:latin typeface="Times New Roman"/>
                <a:cs typeface="Times New Roman"/>
              </a:rPr>
              <a:t>hiểu, </a:t>
            </a:r>
            <a:r>
              <a:rPr sz="1800" spc="5" dirty="0">
                <a:latin typeface="Times New Roman"/>
                <a:cs typeface="Times New Roman"/>
              </a:rPr>
              <a:t>hãy so </a:t>
            </a:r>
            <a:r>
              <a:rPr sz="1800" dirty="0">
                <a:latin typeface="Times New Roman"/>
                <a:cs typeface="Times New Roman"/>
              </a:rPr>
              <a:t>sánh </a:t>
            </a:r>
            <a:r>
              <a:rPr sz="1800" spc="5" dirty="0">
                <a:latin typeface="Times New Roman"/>
                <a:cs typeface="Times New Roman"/>
              </a:rPr>
              <a:t>2 kiểu dưới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đây: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5195" y="1641002"/>
            <a:ext cx="6375668" cy="33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5255" y="3172967"/>
            <a:ext cx="9066276" cy="3396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38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1D7131B-1101-5540-8462-CA8630E12FB5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9644" y="1997496"/>
            <a:ext cx="5129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>
                <a:solidFill>
                  <a:srgbClr val="E64823"/>
                </a:solidFill>
              </a:rPr>
              <a:t>III. </a:t>
            </a:r>
            <a:r>
              <a:rPr spc="15" dirty="0">
                <a:solidFill>
                  <a:srgbClr val="E64823"/>
                </a:solidFill>
              </a:rPr>
              <a:t>ĐỊNH DẠNG </a:t>
            </a:r>
            <a:r>
              <a:rPr spc="10" dirty="0">
                <a:solidFill>
                  <a:srgbClr val="E64823"/>
                </a:solidFill>
              </a:rPr>
              <a:t>TÙY </a:t>
            </a:r>
            <a:r>
              <a:rPr spc="15" dirty="0">
                <a:solidFill>
                  <a:srgbClr val="E64823"/>
                </a:solidFill>
              </a:rPr>
              <a:t>BIẾN TRONG</a:t>
            </a:r>
            <a:r>
              <a:rPr spc="-215" dirty="0">
                <a:solidFill>
                  <a:srgbClr val="E64823"/>
                </a:solidFill>
              </a:rPr>
              <a:t> </a:t>
            </a:r>
            <a:r>
              <a:rPr spc="20" dirty="0">
                <a:solidFill>
                  <a:srgbClr val="E64823"/>
                </a:solidFill>
              </a:rPr>
              <a:t>EXCEL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963167" y="2648711"/>
            <a:ext cx="3424554" cy="3921760"/>
            <a:chOff x="963167" y="2648711"/>
            <a:chExt cx="3424554" cy="3921760"/>
          </a:xfrm>
        </p:grpSpPr>
        <p:sp>
          <p:nvSpPr>
            <p:cNvPr id="10" name="object 10"/>
            <p:cNvSpPr/>
            <p:nvPr/>
          </p:nvSpPr>
          <p:spPr>
            <a:xfrm>
              <a:off x="1030223" y="2715767"/>
              <a:ext cx="3288791" cy="3787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9743" y="2685287"/>
              <a:ext cx="3351529" cy="3848100"/>
            </a:xfrm>
            <a:custGeom>
              <a:avLst/>
              <a:gdLst/>
              <a:ahLst/>
              <a:cxnLst/>
              <a:rect l="l" t="t" r="r" b="b"/>
              <a:pathLst>
                <a:path w="3351529" h="3848100">
                  <a:moveTo>
                    <a:pt x="582168" y="0"/>
                  </a:moveTo>
                  <a:lnTo>
                    <a:pt x="3351276" y="0"/>
                  </a:lnTo>
                  <a:lnTo>
                    <a:pt x="3351276" y="3265931"/>
                  </a:lnTo>
                  <a:lnTo>
                    <a:pt x="3348228" y="3323843"/>
                  </a:lnTo>
                  <a:lnTo>
                    <a:pt x="3339083" y="3381756"/>
                  </a:lnTo>
                  <a:lnTo>
                    <a:pt x="3325368" y="3438143"/>
                  </a:lnTo>
                  <a:lnTo>
                    <a:pt x="3305555" y="3491484"/>
                  </a:lnTo>
                  <a:lnTo>
                    <a:pt x="3281172" y="3543300"/>
                  </a:lnTo>
                  <a:lnTo>
                    <a:pt x="3252216" y="3590543"/>
                  </a:lnTo>
                  <a:lnTo>
                    <a:pt x="3218688" y="3636264"/>
                  </a:lnTo>
                  <a:lnTo>
                    <a:pt x="3180588" y="3677412"/>
                  </a:lnTo>
                  <a:lnTo>
                    <a:pt x="3139440" y="3713988"/>
                  </a:lnTo>
                  <a:lnTo>
                    <a:pt x="3095244" y="3747516"/>
                  </a:lnTo>
                  <a:lnTo>
                    <a:pt x="3046476" y="3777996"/>
                  </a:lnTo>
                  <a:lnTo>
                    <a:pt x="2996184" y="3802379"/>
                  </a:lnTo>
                  <a:lnTo>
                    <a:pt x="2941320" y="3822191"/>
                  </a:lnTo>
                  <a:lnTo>
                    <a:pt x="2886456" y="3835908"/>
                  </a:lnTo>
                  <a:lnTo>
                    <a:pt x="2828544" y="3845052"/>
                  </a:lnTo>
                  <a:lnTo>
                    <a:pt x="2769108" y="3848100"/>
                  </a:lnTo>
                  <a:lnTo>
                    <a:pt x="0" y="3848100"/>
                  </a:lnTo>
                  <a:lnTo>
                    <a:pt x="0" y="582168"/>
                  </a:lnTo>
                  <a:lnTo>
                    <a:pt x="3048" y="524256"/>
                  </a:lnTo>
                  <a:lnTo>
                    <a:pt x="12192" y="466344"/>
                  </a:lnTo>
                  <a:lnTo>
                    <a:pt x="25908" y="409956"/>
                  </a:lnTo>
                  <a:lnTo>
                    <a:pt x="45720" y="356616"/>
                  </a:lnTo>
                  <a:lnTo>
                    <a:pt x="70104" y="306323"/>
                  </a:lnTo>
                  <a:lnTo>
                    <a:pt x="99060" y="257556"/>
                  </a:lnTo>
                  <a:lnTo>
                    <a:pt x="132587" y="213359"/>
                  </a:lnTo>
                  <a:lnTo>
                    <a:pt x="170687" y="172211"/>
                  </a:lnTo>
                  <a:lnTo>
                    <a:pt x="211836" y="134112"/>
                  </a:lnTo>
                  <a:lnTo>
                    <a:pt x="257556" y="100584"/>
                  </a:lnTo>
                  <a:lnTo>
                    <a:pt x="304800" y="71628"/>
                  </a:lnTo>
                  <a:lnTo>
                    <a:pt x="356616" y="45719"/>
                  </a:lnTo>
                  <a:lnTo>
                    <a:pt x="409956" y="27432"/>
                  </a:lnTo>
                  <a:lnTo>
                    <a:pt x="466344" y="12192"/>
                  </a:lnTo>
                  <a:lnTo>
                    <a:pt x="524256" y="3048"/>
                  </a:lnTo>
                  <a:lnTo>
                    <a:pt x="582168" y="0"/>
                  </a:lnTo>
                  <a:close/>
                </a:path>
              </a:pathLst>
            </a:custGeom>
            <a:ln w="731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0223" y="2715767"/>
              <a:ext cx="3288791" cy="3787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9743" y="2685287"/>
              <a:ext cx="3351529" cy="3848100"/>
            </a:xfrm>
            <a:custGeom>
              <a:avLst/>
              <a:gdLst/>
              <a:ahLst/>
              <a:cxnLst/>
              <a:rect l="l" t="t" r="r" b="b"/>
              <a:pathLst>
                <a:path w="3351529" h="3848100">
                  <a:moveTo>
                    <a:pt x="582168" y="0"/>
                  </a:moveTo>
                  <a:lnTo>
                    <a:pt x="3351276" y="0"/>
                  </a:lnTo>
                  <a:lnTo>
                    <a:pt x="3351276" y="3265931"/>
                  </a:lnTo>
                  <a:lnTo>
                    <a:pt x="3348228" y="3323843"/>
                  </a:lnTo>
                  <a:lnTo>
                    <a:pt x="3339083" y="3381756"/>
                  </a:lnTo>
                  <a:lnTo>
                    <a:pt x="3325368" y="3438143"/>
                  </a:lnTo>
                  <a:lnTo>
                    <a:pt x="3305555" y="3491484"/>
                  </a:lnTo>
                  <a:lnTo>
                    <a:pt x="3281172" y="3543300"/>
                  </a:lnTo>
                  <a:lnTo>
                    <a:pt x="3252216" y="3590543"/>
                  </a:lnTo>
                  <a:lnTo>
                    <a:pt x="3218688" y="3636264"/>
                  </a:lnTo>
                  <a:lnTo>
                    <a:pt x="3180588" y="3677412"/>
                  </a:lnTo>
                  <a:lnTo>
                    <a:pt x="3139440" y="3713988"/>
                  </a:lnTo>
                  <a:lnTo>
                    <a:pt x="3095244" y="3747516"/>
                  </a:lnTo>
                  <a:lnTo>
                    <a:pt x="3046476" y="3777996"/>
                  </a:lnTo>
                  <a:lnTo>
                    <a:pt x="2996184" y="3802379"/>
                  </a:lnTo>
                  <a:lnTo>
                    <a:pt x="2941320" y="3822191"/>
                  </a:lnTo>
                  <a:lnTo>
                    <a:pt x="2886456" y="3835908"/>
                  </a:lnTo>
                  <a:lnTo>
                    <a:pt x="2828544" y="3845052"/>
                  </a:lnTo>
                  <a:lnTo>
                    <a:pt x="2769108" y="3848100"/>
                  </a:lnTo>
                  <a:lnTo>
                    <a:pt x="0" y="3848100"/>
                  </a:lnTo>
                  <a:lnTo>
                    <a:pt x="0" y="582168"/>
                  </a:lnTo>
                  <a:lnTo>
                    <a:pt x="3048" y="524256"/>
                  </a:lnTo>
                  <a:lnTo>
                    <a:pt x="12192" y="466344"/>
                  </a:lnTo>
                  <a:lnTo>
                    <a:pt x="25908" y="409956"/>
                  </a:lnTo>
                  <a:lnTo>
                    <a:pt x="45720" y="356616"/>
                  </a:lnTo>
                  <a:lnTo>
                    <a:pt x="70104" y="306323"/>
                  </a:lnTo>
                  <a:lnTo>
                    <a:pt x="99060" y="257556"/>
                  </a:lnTo>
                  <a:lnTo>
                    <a:pt x="132587" y="213359"/>
                  </a:lnTo>
                  <a:lnTo>
                    <a:pt x="170687" y="172211"/>
                  </a:lnTo>
                  <a:lnTo>
                    <a:pt x="211836" y="134112"/>
                  </a:lnTo>
                  <a:lnTo>
                    <a:pt x="257556" y="100584"/>
                  </a:lnTo>
                  <a:lnTo>
                    <a:pt x="304800" y="71628"/>
                  </a:lnTo>
                  <a:lnTo>
                    <a:pt x="356616" y="45719"/>
                  </a:lnTo>
                  <a:lnTo>
                    <a:pt x="409956" y="27432"/>
                  </a:lnTo>
                  <a:lnTo>
                    <a:pt x="466344" y="12192"/>
                  </a:lnTo>
                  <a:lnTo>
                    <a:pt x="524256" y="3048"/>
                  </a:lnTo>
                  <a:lnTo>
                    <a:pt x="582168" y="0"/>
                  </a:lnTo>
                  <a:close/>
                </a:path>
              </a:pathLst>
            </a:custGeom>
            <a:ln w="731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11323" y="2353055"/>
            <a:ext cx="855344" cy="281940"/>
          </a:xfrm>
          <a:prstGeom prst="rect">
            <a:avLst/>
          </a:prstGeom>
          <a:solidFill>
            <a:srgbClr val="FFCA08"/>
          </a:solidFill>
          <a:ln w="15239">
            <a:solidFill>
              <a:srgbClr val="BC930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70"/>
              </a:spcBef>
            </a:pPr>
            <a:r>
              <a:rPr sz="1450" spc="5" dirty="0">
                <a:solidFill>
                  <a:srgbClr val="0000E6"/>
                </a:solidFill>
                <a:latin typeface="Trebuchet MS"/>
                <a:cs typeface="Trebuchet MS"/>
              </a:rPr>
              <a:t>B</a:t>
            </a:r>
            <a:r>
              <a:rPr sz="1450" spc="5" dirty="0">
                <a:solidFill>
                  <a:srgbClr val="0000E6"/>
                </a:solidFill>
                <a:latin typeface="Carlito"/>
                <a:cs typeface="Carlito"/>
              </a:rPr>
              <a:t>ƯỚ</a:t>
            </a:r>
            <a:r>
              <a:rPr sz="1450" spc="5" dirty="0">
                <a:solidFill>
                  <a:srgbClr val="0000E6"/>
                </a:solidFill>
                <a:latin typeface="Trebuchet MS"/>
                <a:cs typeface="Trebuchet MS"/>
              </a:rPr>
              <a:t>C</a:t>
            </a:r>
            <a:r>
              <a:rPr sz="1450" spc="-20" dirty="0">
                <a:solidFill>
                  <a:srgbClr val="0000E6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000E6"/>
                </a:solidFill>
                <a:latin typeface="Trebuchet MS"/>
                <a:cs typeface="Trebuchet MS"/>
              </a:rPr>
              <a:t>1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10200" y="2715767"/>
            <a:ext cx="4582667" cy="3953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82840" y="2468879"/>
            <a:ext cx="920750" cy="251460"/>
          </a:xfrm>
          <a:prstGeom prst="rect">
            <a:avLst/>
          </a:prstGeom>
          <a:solidFill>
            <a:srgbClr val="FFCA08"/>
          </a:solidFill>
          <a:ln w="15240">
            <a:solidFill>
              <a:srgbClr val="BC9303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60"/>
              </a:spcBef>
            </a:pPr>
            <a:r>
              <a:rPr sz="1450" spc="5" dirty="0">
                <a:solidFill>
                  <a:srgbClr val="0000E6"/>
                </a:solidFill>
                <a:latin typeface="Trebuchet MS"/>
                <a:cs typeface="Trebuchet MS"/>
              </a:rPr>
              <a:t>B</a:t>
            </a:r>
            <a:r>
              <a:rPr sz="1450" spc="5" dirty="0">
                <a:solidFill>
                  <a:srgbClr val="0000E6"/>
                </a:solidFill>
                <a:latin typeface="Carlito"/>
                <a:cs typeface="Carlito"/>
              </a:rPr>
              <a:t>ƯỚ</a:t>
            </a:r>
            <a:r>
              <a:rPr sz="1450" spc="5" dirty="0">
                <a:solidFill>
                  <a:srgbClr val="0000E6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0000E6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0000E6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4618" y="1567881"/>
            <a:ext cx="6375668" cy="337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454652" y="3956303"/>
            <a:ext cx="822960" cy="1152525"/>
            <a:chOff x="4454652" y="3956303"/>
            <a:chExt cx="822960" cy="1152525"/>
          </a:xfrm>
        </p:grpSpPr>
        <p:sp>
          <p:nvSpPr>
            <p:cNvPr id="19" name="object 19"/>
            <p:cNvSpPr/>
            <p:nvPr/>
          </p:nvSpPr>
          <p:spPr>
            <a:xfrm>
              <a:off x="4462272" y="3963923"/>
              <a:ext cx="807720" cy="1137285"/>
            </a:xfrm>
            <a:custGeom>
              <a:avLst/>
              <a:gdLst/>
              <a:ahLst/>
              <a:cxnLst/>
              <a:rect l="l" t="t" r="r" b="b"/>
              <a:pathLst>
                <a:path w="807720" h="1137285">
                  <a:moveTo>
                    <a:pt x="25908" y="851916"/>
                  </a:moveTo>
                  <a:lnTo>
                    <a:pt x="0" y="851916"/>
                  </a:lnTo>
                  <a:lnTo>
                    <a:pt x="0" y="283464"/>
                  </a:lnTo>
                  <a:lnTo>
                    <a:pt x="25908" y="283464"/>
                  </a:lnTo>
                  <a:lnTo>
                    <a:pt x="25908" y="851916"/>
                  </a:lnTo>
                  <a:close/>
                </a:path>
                <a:path w="807720" h="1137285">
                  <a:moveTo>
                    <a:pt x="100584" y="851916"/>
                  </a:moveTo>
                  <a:lnTo>
                    <a:pt x="50292" y="851916"/>
                  </a:lnTo>
                  <a:lnTo>
                    <a:pt x="50292" y="283464"/>
                  </a:lnTo>
                  <a:lnTo>
                    <a:pt x="100584" y="283464"/>
                  </a:lnTo>
                  <a:lnTo>
                    <a:pt x="100584" y="851916"/>
                  </a:lnTo>
                  <a:close/>
                </a:path>
                <a:path w="807720" h="1137285">
                  <a:moveTo>
                    <a:pt x="403860" y="1136904"/>
                  </a:moveTo>
                  <a:lnTo>
                    <a:pt x="403860" y="851916"/>
                  </a:lnTo>
                  <a:lnTo>
                    <a:pt x="126492" y="851916"/>
                  </a:lnTo>
                  <a:lnTo>
                    <a:pt x="126492" y="283464"/>
                  </a:lnTo>
                  <a:lnTo>
                    <a:pt x="403860" y="283464"/>
                  </a:lnTo>
                  <a:lnTo>
                    <a:pt x="403860" y="0"/>
                  </a:lnTo>
                  <a:lnTo>
                    <a:pt x="807720" y="568452"/>
                  </a:lnTo>
                  <a:lnTo>
                    <a:pt x="403860" y="1136904"/>
                  </a:lnTo>
                  <a:close/>
                </a:path>
              </a:pathLst>
            </a:custGeom>
            <a:solidFill>
              <a:srgbClr val="FFCA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2272" y="3963923"/>
              <a:ext cx="807720" cy="1137285"/>
            </a:xfrm>
            <a:custGeom>
              <a:avLst/>
              <a:gdLst/>
              <a:ahLst/>
              <a:cxnLst/>
              <a:rect l="l" t="t" r="r" b="b"/>
              <a:pathLst>
                <a:path w="807720" h="1137285">
                  <a:moveTo>
                    <a:pt x="0" y="283463"/>
                  </a:moveTo>
                  <a:lnTo>
                    <a:pt x="25908" y="283463"/>
                  </a:lnTo>
                  <a:lnTo>
                    <a:pt x="25908" y="851915"/>
                  </a:lnTo>
                  <a:lnTo>
                    <a:pt x="0" y="851915"/>
                  </a:lnTo>
                  <a:lnTo>
                    <a:pt x="0" y="283463"/>
                  </a:lnTo>
                  <a:close/>
                </a:path>
                <a:path w="807720" h="1137285">
                  <a:moveTo>
                    <a:pt x="50292" y="283463"/>
                  </a:moveTo>
                  <a:lnTo>
                    <a:pt x="100584" y="283463"/>
                  </a:lnTo>
                  <a:lnTo>
                    <a:pt x="100584" y="851915"/>
                  </a:lnTo>
                  <a:lnTo>
                    <a:pt x="50292" y="851915"/>
                  </a:lnTo>
                  <a:lnTo>
                    <a:pt x="50292" y="283463"/>
                  </a:lnTo>
                  <a:close/>
                </a:path>
                <a:path w="807720" h="1137285">
                  <a:moveTo>
                    <a:pt x="126491" y="283463"/>
                  </a:moveTo>
                  <a:lnTo>
                    <a:pt x="403859" y="283463"/>
                  </a:lnTo>
                  <a:lnTo>
                    <a:pt x="403859" y="0"/>
                  </a:lnTo>
                  <a:lnTo>
                    <a:pt x="807719" y="568451"/>
                  </a:lnTo>
                  <a:lnTo>
                    <a:pt x="403859" y="1136903"/>
                  </a:lnTo>
                  <a:lnTo>
                    <a:pt x="403859" y="851915"/>
                  </a:lnTo>
                  <a:lnTo>
                    <a:pt x="126491" y="851915"/>
                  </a:lnTo>
                  <a:lnTo>
                    <a:pt x="126491" y="283463"/>
                  </a:lnTo>
                  <a:close/>
                </a:path>
              </a:pathLst>
            </a:custGeom>
            <a:ln w="15240">
              <a:solidFill>
                <a:srgbClr val="BC9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4" name="object 2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39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4FE896CA-C274-2E4A-B090-011C80B10F4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234487"/>
              <a:ext cx="10058400" cy="5481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CHƯƠNG</a:t>
            </a:r>
            <a:r>
              <a:rPr lang="vi-VN" spc="125" dirty="0"/>
              <a:t> III:</a:t>
            </a:r>
            <a:r>
              <a:rPr spc="125" dirty="0"/>
              <a:t> </a:t>
            </a:r>
            <a:r>
              <a:rPr spc="-15" dirty="0"/>
              <a:t>BẢNG </a:t>
            </a:r>
            <a:r>
              <a:rPr spc="30" dirty="0"/>
              <a:t>TÍNH</a:t>
            </a:r>
            <a:r>
              <a:rPr spc="-330" dirty="0"/>
              <a:t> </a:t>
            </a:r>
            <a:r>
              <a:rPr spc="-130" dirty="0"/>
              <a:t>EXCEL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83920" y="1906397"/>
            <a:ext cx="1211580" cy="928369"/>
            <a:chOff x="383920" y="1906397"/>
            <a:chExt cx="1211580" cy="928369"/>
          </a:xfrm>
        </p:grpSpPr>
        <p:sp>
          <p:nvSpPr>
            <p:cNvPr id="7" name="object 7"/>
            <p:cNvSpPr/>
            <p:nvPr/>
          </p:nvSpPr>
          <p:spPr>
            <a:xfrm>
              <a:off x="1057655" y="2008886"/>
              <a:ext cx="530351" cy="6870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7655" y="2007108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1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4"/>
                  </a:lnTo>
                  <a:lnTo>
                    <a:pt x="315468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4715" y="1919732"/>
              <a:ext cx="987552" cy="904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4715" y="1917192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80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635" y="2028698"/>
              <a:ext cx="714756" cy="6870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6635" y="2026920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3580" y="2133094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11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9349" y="1998598"/>
            <a:ext cx="4801235" cy="1793239"/>
            <a:chOff x="379349" y="1998598"/>
            <a:chExt cx="4801235" cy="1793239"/>
          </a:xfrm>
        </p:grpSpPr>
        <p:sp>
          <p:nvSpPr>
            <p:cNvPr id="15" name="object 15"/>
            <p:cNvSpPr/>
            <p:nvPr/>
          </p:nvSpPr>
          <p:spPr>
            <a:xfrm>
              <a:off x="4767071" y="2336291"/>
              <a:ext cx="413003" cy="2316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0743" y="2005583"/>
              <a:ext cx="3573779" cy="6873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1153" y="2294381"/>
              <a:ext cx="207264" cy="1417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0743" y="2005583"/>
              <a:ext cx="3573779" cy="687705"/>
            </a:xfrm>
            <a:custGeom>
              <a:avLst/>
              <a:gdLst/>
              <a:ahLst/>
              <a:cxnLst/>
              <a:rect l="l" t="t" r="r" b="b"/>
              <a:pathLst>
                <a:path w="3573779" h="687705">
                  <a:moveTo>
                    <a:pt x="0" y="0"/>
                  </a:moveTo>
                  <a:lnTo>
                    <a:pt x="3573779" y="0"/>
                  </a:lnTo>
                  <a:lnTo>
                    <a:pt x="3573779" y="359664"/>
                  </a:lnTo>
                  <a:lnTo>
                    <a:pt x="3564075" y="319430"/>
                  </a:lnTo>
                  <a:lnTo>
                    <a:pt x="3537106" y="284317"/>
                  </a:lnTo>
                  <a:lnTo>
                    <a:pt x="3496092" y="256519"/>
                  </a:lnTo>
                  <a:lnTo>
                    <a:pt x="3444252" y="238231"/>
                  </a:lnTo>
                  <a:lnTo>
                    <a:pt x="3384804" y="231648"/>
                  </a:lnTo>
                  <a:lnTo>
                    <a:pt x="3324770" y="238231"/>
                  </a:lnTo>
                  <a:lnTo>
                    <a:pt x="3272857" y="256519"/>
                  </a:lnTo>
                  <a:lnTo>
                    <a:pt x="3232062" y="284317"/>
                  </a:lnTo>
                  <a:lnTo>
                    <a:pt x="3205386" y="319430"/>
                  </a:lnTo>
                  <a:lnTo>
                    <a:pt x="3195828" y="359664"/>
                  </a:lnTo>
                  <a:lnTo>
                    <a:pt x="3205386" y="400482"/>
                  </a:lnTo>
                  <a:lnTo>
                    <a:pt x="3232062" y="435668"/>
                  </a:lnTo>
                  <a:lnTo>
                    <a:pt x="3272857" y="463247"/>
                  </a:lnTo>
                  <a:lnTo>
                    <a:pt x="3324770" y="481242"/>
                  </a:lnTo>
                  <a:lnTo>
                    <a:pt x="3384804" y="487680"/>
                  </a:lnTo>
                  <a:lnTo>
                    <a:pt x="3444252" y="481242"/>
                  </a:lnTo>
                  <a:lnTo>
                    <a:pt x="3496092" y="463247"/>
                  </a:lnTo>
                  <a:lnTo>
                    <a:pt x="3537106" y="435668"/>
                  </a:lnTo>
                  <a:lnTo>
                    <a:pt x="3564075" y="400482"/>
                  </a:lnTo>
                  <a:lnTo>
                    <a:pt x="3573779" y="359664"/>
                  </a:lnTo>
                  <a:lnTo>
                    <a:pt x="3573779" y="687324"/>
                  </a:lnTo>
                  <a:lnTo>
                    <a:pt x="0" y="687324"/>
                  </a:lnTo>
                  <a:lnTo>
                    <a:pt x="0" y="679704"/>
                  </a:lnTo>
                  <a:lnTo>
                    <a:pt x="198119" y="348996"/>
                  </a:lnTo>
                  <a:lnTo>
                    <a:pt x="0" y="16764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648" y="2513075"/>
              <a:ext cx="3592068" cy="3246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4648" y="2511551"/>
              <a:ext cx="3592195" cy="326390"/>
            </a:xfrm>
            <a:custGeom>
              <a:avLst/>
              <a:gdLst/>
              <a:ahLst/>
              <a:cxnLst/>
              <a:rect l="l" t="t" r="r" b="b"/>
              <a:pathLst>
                <a:path w="3592195" h="326389">
                  <a:moveTo>
                    <a:pt x="106680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4" y="32998"/>
                  </a:lnTo>
                  <a:lnTo>
                    <a:pt x="447595" y="37544"/>
                  </a:lnTo>
                  <a:lnTo>
                    <a:pt x="496794" y="41835"/>
                  </a:lnTo>
                  <a:lnTo>
                    <a:pt x="546107" y="45875"/>
                  </a:lnTo>
                  <a:lnTo>
                    <a:pt x="595531" y="49673"/>
                  </a:lnTo>
                  <a:lnTo>
                    <a:pt x="645063" y="53234"/>
                  </a:lnTo>
                  <a:lnTo>
                    <a:pt x="694699" y="56563"/>
                  </a:lnTo>
                  <a:lnTo>
                    <a:pt x="744437" y="59669"/>
                  </a:lnTo>
                  <a:lnTo>
                    <a:pt x="794274" y="62556"/>
                  </a:lnTo>
                  <a:lnTo>
                    <a:pt x="844205" y="65231"/>
                  </a:lnTo>
                  <a:lnTo>
                    <a:pt x="894228" y="67701"/>
                  </a:lnTo>
                  <a:lnTo>
                    <a:pt x="944340" y="69971"/>
                  </a:lnTo>
                  <a:lnTo>
                    <a:pt x="994537" y="72048"/>
                  </a:lnTo>
                  <a:lnTo>
                    <a:pt x="1044816" y="73938"/>
                  </a:lnTo>
                  <a:lnTo>
                    <a:pt x="1095173" y="75648"/>
                  </a:lnTo>
                  <a:lnTo>
                    <a:pt x="1145607" y="77183"/>
                  </a:lnTo>
                  <a:lnTo>
                    <a:pt x="1196113" y="78550"/>
                  </a:lnTo>
                  <a:lnTo>
                    <a:pt x="1246688" y="79755"/>
                  </a:lnTo>
                  <a:lnTo>
                    <a:pt x="1297329" y="80805"/>
                  </a:lnTo>
                  <a:lnTo>
                    <a:pt x="1348033" y="81706"/>
                  </a:lnTo>
                  <a:lnTo>
                    <a:pt x="1398796" y="82463"/>
                  </a:lnTo>
                  <a:lnTo>
                    <a:pt x="1449615" y="83083"/>
                  </a:lnTo>
                  <a:lnTo>
                    <a:pt x="1500488" y="83574"/>
                  </a:lnTo>
                  <a:lnTo>
                    <a:pt x="1551410" y="83939"/>
                  </a:lnTo>
                  <a:lnTo>
                    <a:pt x="1602379" y="84187"/>
                  </a:lnTo>
                  <a:lnTo>
                    <a:pt x="1653391" y="84323"/>
                  </a:lnTo>
                  <a:lnTo>
                    <a:pt x="1704443" y="84354"/>
                  </a:lnTo>
                  <a:lnTo>
                    <a:pt x="1755533" y="84285"/>
                  </a:lnTo>
                  <a:lnTo>
                    <a:pt x="1806655" y="84124"/>
                  </a:lnTo>
                  <a:lnTo>
                    <a:pt x="1857809" y="83875"/>
                  </a:lnTo>
                  <a:lnTo>
                    <a:pt x="1908989" y="83547"/>
                  </a:lnTo>
                  <a:lnTo>
                    <a:pt x="1960194" y="83144"/>
                  </a:lnTo>
                  <a:lnTo>
                    <a:pt x="2011419" y="82673"/>
                  </a:lnTo>
                  <a:lnTo>
                    <a:pt x="2062661" y="82141"/>
                  </a:lnTo>
                  <a:lnTo>
                    <a:pt x="2113918" y="81553"/>
                  </a:lnTo>
                  <a:lnTo>
                    <a:pt x="2165186" y="80917"/>
                  </a:lnTo>
                  <a:lnTo>
                    <a:pt x="2216462" y="80237"/>
                  </a:lnTo>
                  <a:lnTo>
                    <a:pt x="2267743" y="79521"/>
                  </a:lnTo>
                  <a:lnTo>
                    <a:pt x="2319024" y="78774"/>
                  </a:lnTo>
                  <a:lnTo>
                    <a:pt x="2370304" y="78004"/>
                  </a:lnTo>
                  <a:lnTo>
                    <a:pt x="2421579" y="77215"/>
                  </a:lnTo>
                  <a:lnTo>
                    <a:pt x="2472846" y="76416"/>
                  </a:lnTo>
                  <a:lnTo>
                    <a:pt x="2524100" y="75611"/>
                  </a:lnTo>
                  <a:lnTo>
                    <a:pt x="2575341" y="74806"/>
                  </a:lnTo>
                  <a:lnTo>
                    <a:pt x="2626563" y="74010"/>
                  </a:lnTo>
                  <a:lnTo>
                    <a:pt x="2677764" y="73226"/>
                  </a:lnTo>
                  <a:lnTo>
                    <a:pt x="2728940" y="72463"/>
                  </a:lnTo>
                  <a:lnTo>
                    <a:pt x="2780089" y="71725"/>
                  </a:lnTo>
                  <a:lnTo>
                    <a:pt x="2831207" y="71020"/>
                  </a:lnTo>
                  <a:lnTo>
                    <a:pt x="2882290" y="70354"/>
                  </a:lnTo>
                  <a:lnTo>
                    <a:pt x="2933337" y="69732"/>
                  </a:lnTo>
                  <a:lnTo>
                    <a:pt x="2984342" y="69161"/>
                  </a:lnTo>
                  <a:lnTo>
                    <a:pt x="3035304" y="68648"/>
                  </a:lnTo>
                  <a:lnTo>
                    <a:pt x="3086219" y="68198"/>
                  </a:lnTo>
                  <a:lnTo>
                    <a:pt x="3137083" y="67819"/>
                  </a:lnTo>
                  <a:lnTo>
                    <a:pt x="3187894" y="67515"/>
                  </a:lnTo>
                  <a:lnTo>
                    <a:pt x="3238649" y="67294"/>
                  </a:lnTo>
                  <a:lnTo>
                    <a:pt x="3289343" y="67161"/>
                  </a:lnTo>
                  <a:lnTo>
                    <a:pt x="3339974" y="67124"/>
                  </a:lnTo>
                  <a:lnTo>
                    <a:pt x="3390538" y="67187"/>
                  </a:lnTo>
                  <a:lnTo>
                    <a:pt x="3441033" y="67359"/>
                  </a:lnTo>
                  <a:lnTo>
                    <a:pt x="3491455" y="67643"/>
                  </a:lnTo>
                  <a:lnTo>
                    <a:pt x="3541801" y="68048"/>
                  </a:lnTo>
                  <a:lnTo>
                    <a:pt x="3592068" y="68580"/>
                  </a:lnTo>
                  <a:lnTo>
                    <a:pt x="3592068" y="326136"/>
                  </a:lnTo>
                  <a:lnTo>
                    <a:pt x="3544356" y="315316"/>
                  </a:lnTo>
                  <a:lnTo>
                    <a:pt x="3495852" y="305275"/>
                  </a:lnTo>
                  <a:lnTo>
                    <a:pt x="3446589" y="295992"/>
                  </a:lnTo>
                  <a:lnTo>
                    <a:pt x="3396599" y="287443"/>
                  </a:lnTo>
                  <a:lnTo>
                    <a:pt x="3345914" y="279607"/>
                  </a:lnTo>
                  <a:lnTo>
                    <a:pt x="3294567" y="272461"/>
                  </a:lnTo>
                  <a:lnTo>
                    <a:pt x="3242589" y="265984"/>
                  </a:lnTo>
                  <a:lnTo>
                    <a:pt x="3190014" y="260152"/>
                  </a:lnTo>
                  <a:lnTo>
                    <a:pt x="3136873" y="254944"/>
                  </a:lnTo>
                  <a:lnTo>
                    <a:pt x="3083199" y="250337"/>
                  </a:lnTo>
                  <a:lnTo>
                    <a:pt x="3029024" y="246310"/>
                  </a:lnTo>
                  <a:lnTo>
                    <a:pt x="2974381" y="242840"/>
                  </a:lnTo>
                  <a:lnTo>
                    <a:pt x="2919301" y="239904"/>
                  </a:lnTo>
                  <a:lnTo>
                    <a:pt x="2863818" y="237481"/>
                  </a:lnTo>
                  <a:lnTo>
                    <a:pt x="2807963" y="235549"/>
                  </a:lnTo>
                  <a:lnTo>
                    <a:pt x="2751770" y="234085"/>
                  </a:lnTo>
                  <a:lnTo>
                    <a:pt x="2695269" y="233066"/>
                  </a:lnTo>
                  <a:lnTo>
                    <a:pt x="2638494" y="232472"/>
                  </a:lnTo>
                  <a:lnTo>
                    <a:pt x="2581477" y="232279"/>
                  </a:lnTo>
                  <a:lnTo>
                    <a:pt x="2524251" y="232465"/>
                  </a:lnTo>
                  <a:lnTo>
                    <a:pt x="2466846" y="233008"/>
                  </a:lnTo>
                  <a:lnTo>
                    <a:pt x="2409297" y="233886"/>
                  </a:lnTo>
                  <a:lnTo>
                    <a:pt x="2351635" y="235077"/>
                  </a:lnTo>
                  <a:lnTo>
                    <a:pt x="2293893" y="236558"/>
                  </a:lnTo>
                  <a:lnTo>
                    <a:pt x="2236103" y="238308"/>
                  </a:lnTo>
                  <a:lnTo>
                    <a:pt x="2178297" y="240303"/>
                  </a:lnTo>
                  <a:lnTo>
                    <a:pt x="2120507" y="242523"/>
                  </a:lnTo>
                  <a:lnTo>
                    <a:pt x="2062767" y="244944"/>
                  </a:lnTo>
                  <a:lnTo>
                    <a:pt x="2005107" y="247544"/>
                  </a:lnTo>
                  <a:lnTo>
                    <a:pt x="1947562" y="250301"/>
                  </a:lnTo>
                  <a:lnTo>
                    <a:pt x="1890162" y="253194"/>
                  </a:lnTo>
                  <a:lnTo>
                    <a:pt x="1832941" y="256199"/>
                  </a:lnTo>
                  <a:lnTo>
                    <a:pt x="1775930" y="259294"/>
                  </a:lnTo>
                  <a:lnTo>
                    <a:pt x="1719163" y="262458"/>
                  </a:lnTo>
                  <a:lnTo>
                    <a:pt x="1662670" y="265668"/>
                  </a:lnTo>
                  <a:lnTo>
                    <a:pt x="1606486" y="268901"/>
                  </a:lnTo>
                  <a:lnTo>
                    <a:pt x="1550641" y="272137"/>
                  </a:lnTo>
                  <a:lnTo>
                    <a:pt x="1495169" y="275351"/>
                  </a:lnTo>
                  <a:lnTo>
                    <a:pt x="1440101" y="278523"/>
                  </a:lnTo>
                  <a:lnTo>
                    <a:pt x="1385471" y="281630"/>
                  </a:lnTo>
                  <a:lnTo>
                    <a:pt x="1331310" y="284650"/>
                  </a:lnTo>
                  <a:lnTo>
                    <a:pt x="1277650" y="287560"/>
                  </a:lnTo>
                  <a:lnTo>
                    <a:pt x="1224525" y="290339"/>
                  </a:lnTo>
                  <a:lnTo>
                    <a:pt x="1171966" y="292963"/>
                  </a:lnTo>
                  <a:lnTo>
                    <a:pt x="1120005" y="295412"/>
                  </a:lnTo>
                  <a:lnTo>
                    <a:pt x="1068676" y="297662"/>
                  </a:lnTo>
                  <a:lnTo>
                    <a:pt x="1018010" y="299692"/>
                  </a:lnTo>
                  <a:lnTo>
                    <a:pt x="968040" y="301478"/>
                  </a:lnTo>
                  <a:lnTo>
                    <a:pt x="918798" y="303000"/>
                  </a:lnTo>
                  <a:lnTo>
                    <a:pt x="870316" y="304235"/>
                  </a:lnTo>
                  <a:lnTo>
                    <a:pt x="822627" y="305160"/>
                  </a:lnTo>
                  <a:lnTo>
                    <a:pt x="775764" y="305754"/>
                  </a:lnTo>
                  <a:lnTo>
                    <a:pt x="729757" y="305994"/>
                  </a:lnTo>
                  <a:lnTo>
                    <a:pt x="684641" y="305858"/>
                  </a:lnTo>
                  <a:lnTo>
                    <a:pt x="640446" y="305323"/>
                  </a:lnTo>
                  <a:lnTo>
                    <a:pt x="597206" y="304368"/>
                  </a:lnTo>
                  <a:lnTo>
                    <a:pt x="554953" y="302971"/>
                  </a:lnTo>
                  <a:lnTo>
                    <a:pt x="513719" y="301108"/>
                  </a:lnTo>
                  <a:lnTo>
                    <a:pt x="473536" y="298758"/>
                  </a:lnTo>
                  <a:lnTo>
                    <a:pt x="434437" y="295899"/>
                  </a:lnTo>
                  <a:lnTo>
                    <a:pt x="396454" y="292509"/>
                  </a:lnTo>
                  <a:lnTo>
                    <a:pt x="323966" y="284044"/>
                  </a:lnTo>
                  <a:lnTo>
                    <a:pt x="256331" y="273186"/>
                  </a:lnTo>
                  <a:lnTo>
                    <a:pt x="193807" y="259758"/>
                  </a:lnTo>
                  <a:lnTo>
                    <a:pt x="136654" y="243581"/>
                  </a:lnTo>
                  <a:lnTo>
                    <a:pt x="85129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99615" y="2075687"/>
              <a:ext cx="3185160" cy="4419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60976" y="2154935"/>
              <a:ext cx="419100" cy="2788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3084" y="2965957"/>
              <a:ext cx="530352" cy="6870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3084" y="2964179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0144" y="2876803"/>
              <a:ext cx="987551" cy="9042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0144" y="2874263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064" y="2984499"/>
              <a:ext cx="714756" cy="6883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2064" y="2982467"/>
              <a:ext cx="715010" cy="690880"/>
            </a:xfrm>
            <a:custGeom>
              <a:avLst/>
              <a:gdLst/>
              <a:ahLst/>
              <a:cxnLst/>
              <a:rect l="l" t="t" r="r" b="b"/>
              <a:pathLst>
                <a:path w="715010" h="690879">
                  <a:moveTo>
                    <a:pt x="0" y="345948"/>
                  </a:moveTo>
                  <a:lnTo>
                    <a:pt x="3262" y="299122"/>
                  </a:lnTo>
                  <a:lnTo>
                    <a:pt x="12763" y="254176"/>
                  </a:lnTo>
                  <a:lnTo>
                    <a:pt x="28074" y="211526"/>
                  </a:lnTo>
                  <a:lnTo>
                    <a:pt x="48768" y="171591"/>
                  </a:lnTo>
                  <a:lnTo>
                    <a:pt x="74414" y="134788"/>
                  </a:lnTo>
                  <a:lnTo>
                    <a:pt x="104584" y="101536"/>
                  </a:lnTo>
                  <a:lnTo>
                    <a:pt x="138850" y="72253"/>
                  </a:lnTo>
                  <a:lnTo>
                    <a:pt x="176783" y="47356"/>
                  </a:lnTo>
                  <a:lnTo>
                    <a:pt x="217955" y="27265"/>
                  </a:lnTo>
                  <a:lnTo>
                    <a:pt x="261937" y="12396"/>
                  </a:lnTo>
                  <a:lnTo>
                    <a:pt x="308300" y="3168"/>
                  </a:lnTo>
                  <a:lnTo>
                    <a:pt x="356616" y="0"/>
                  </a:lnTo>
                  <a:lnTo>
                    <a:pt x="405281" y="3168"/>
                  </a:lnTo>
                  <a:lnTo>
                    <a:pt x="451936" y="12396"/>
                  </a:lnTo>
                  <a:lnTo>
                    <a:pt x="496157" y="27265"/>
                  </a:lnTo>
                  <a:lnTo>
                    <a:pt x="537520" y="47356"/>
                  </a:lnTo>
                  <a:lnTo>
                    <a:pt x="575602" y="72253"/>
                  </a:lnTo>
                  <a:lnTo>
                    <a:pt x="609981" y="101536"/>
                  </a:lnTo>
                  <a:lnTo>
                    <a:pt x="640231" y="134788"/>
                  </a:lnTo>
                  <a:lnTo>
                    <a:pt x="665931" y="171591"/>
                  </a:lnTo>
                  <a:lnTo>
                    <a:pt x="686657" y="211526"/>
                  </a:lnTo>
                  <a:lnTo>
                    <a:pt x="701985" y="254176"/>
                  </a:lnTo>
                  <a:lnTo>
                    <a:pt x="711492" y="299122"/>
                  </a:lnTo>
                  <a:lnTo>
                    <a:pt x="714756" y="345948"/>
                  </a:lnTo>
                  <a:lnTo>
                    <a:pt x="711492" y="392422"/>
                  </a:lnTo>
                  <a:lnTo>
                    <a:pt x="701985" y="437077"/>
                  </a:lnTo>
                  <a:lnTo>
                    <a:pt x="686657" y="479488"/>
                  </a:lnTo>
                  <a:lnTo>
                    <a:pt x="665931" y="519232"/>
                  </a:lnTo>
                  <a:lnTo>
                    <a:pt x="640231" y="555886"/>
                  </a:lnTo>
                  <a:lnTo>
                    <a:pt x="609981" y="589026"/>
                  </a:lnTo>
                  <a:lnTo>
                    <a:pt x="575602" y="618228"/>
                  </a:lnTo>
                  <a:lnTo>
                    <a:pt x="537520" y="643071"/>
                  </a:lnTo>
                  <a:lnTo>
                    <a:pt x="496157" y="663130"/>
                  </a:lnTo>
                  <a:lnTo>
                    <a:pt x="451936" y="677982"/>
                  </a:lnTo>
                  <a:lnTo>
                    <a:pt x="405281" y="687204"/>
                  </a:lnTo>
                  <a:lnTo>
                    <a:pt x="356616" y="690372"/>
                  </a:lnTo>
                  <a:lnTo>
                    <a:pt x="308300" y="687204"/>
                  </a:lnTo>
                  <a:lnTo>
                    <a:pt x="261937" y="677982"/>
                  </a:lnTo>
                  <a:lnTo>
                    <a:pt x="217955" y="663130"/>
                  </a:lnTo>
                  <a:lnTo>
                    <a:pt x="176784" y="643071"/>
                  </a:lnTo>
                  <a:lnTo>
                    <a:pt x="138850" y="618228"/>
                  </a:lnTo>
                  <a:lnTo>
                    <a:pt x="104584" y="589026"/>
                  </a:lnTo>
                  <a:lnTo>
                    <a:pt x="74414" y="555886"/>
                  </a:lnTo>
                  <a:lnTo>
                    <a:pt x="48768" y="519232"/>
                  </a:lnTo>
                  <a:lnTo>
                    <a:pt x="28074" y="479488"/>
                  </a:lnTo>
                  <a:lnTo>
                    <a:pt x="12763" y="437077"/>
                  </a:lnTo>
                  <a:lnTo>
                    <a:pt x="3262" y="392422"/>
                  </a:lnTo>
                  <a:lnTo>
                    <a:pt x="0" y="345948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98966" y="3090195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12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52422" y="2969386"/>
            <a:ext cx="3814445" cy="843280"/>
            <a:chOff x="1352422" y="2969386"/>
            <a:chExt cx="3814445" cy="843280"/>
          </a:xfrm>
        </p:grpSpPr>
        <p:sp>
          <p:nvSpPr>
            <p:cNvPr id="31" name="object 31"/>
            <p:cNvSpPr/>
            <p:nvPr/>
          </p:nvSpPr>
          <p:spPr>
            <a:xfrm>
              <a:off x="4751832" y="3296411"/>
              <a:ext cx="414527" cy="23164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6171" y="2976371"/>
              <a:ext cx="3573779" cy="6522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56582" y="3249929"/>
              <a:ext cx="208788" cy="1356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76171" y="2976371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2946"/>
                  </a:lnTo>
                  <a:lnTo>
                    <a:pt x="3537545" y="269491"/>
                  </a:lnTo>
                  <a:lnTo>
                    <a:pt x="3496750" y="243059"/>
                  </a:lnTo>
                  <a:lnTo>
                    <a:pt x="3444837" y="225698"/>
                  </a:lnTo>
                  <a:lnTo>
                    <a:pt x="3384804" y="219455"/>
                  </a:lnTo>
                  <a:lnTo>
                    <a:pt x="3325355" y="225698"/>
                  </a:lnTo>
                  <a:lnTo>
                    <a:pt x="3273515" y="243059"/>
                  </a:lnTo>
                  <a:lnTo>
                    <a:pt x="3232501" y="269491"/>
                  </a:lnTo>
                  <a:lnTo>
                    <a:pt x="3205532" y="302946"/>
                  </a:lnTo>
                  <a:lnTo>
                    <a:pt x="3195828" y="341375"/>
                  </a:lnTo>
                  <a:lnTo>
                    <a:pt x="3205532" y="379805"/>
                  </a:lnTo>
                  <a:lnTo>
                    <a:pt x="3232501" y="413260"/>
                  </a:lnTo>
                  <a:lnTo>
                    <a:pt x="3273515" y="439692"/>
                  </a:lnTo>
                  <a:lnTo>
                    <a:pt x="3325355" y="457053"/>
                  </a:lnTo>
                  <a:lnTo>
                    <a:pt x="3384804" y="463295"/>
                  </a:lnTo>
                  <a:lnTo>
                    <a:pt x="3444837" y="457053"/>
                  </a:lnTo>
                  <a:lnTo>
                    <a:pt x="3496750" y="439692"/>
                  </a:lnTo>
                  <a:lnTo>
                    <a:pt x="3537545" y="413260"/>
                  </a:lnTo>
                  <a:lnTo>
                    <a:pt x="3564221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9407" y="3480815"/>
              <a:ext cx="3590544" cy="3246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9407" y="3479291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80" y="0"/>
                  </a:moveTo>
                  <a:lnTo>
                    <a:pt x="154987" y="6147"/>
                  </a:lnTo>
                  <a:lnTo>
                    <a:pt x="203431" y="12006"/>
                  </a:lnTo>
                  <a:lnTo>
                    <a:pt x="252010" y="17581"/>
                  </a:lnTo>
                  <a:lnTo>
                    <a:pt x="300718" y="22878"/>
                  </a:lnTo>
                  <a:lnTo>
                    <a:pt x="349554" y="27905"/>
                  </a:lnTo>
                  <a:lnTo>
                    <a:pt x="398513" y="32667"/>
                  </a:lnTo>
                  <a:lnTo>
                    <a:pt x="447594" y="37170"/>
                  </a:lnTo>
                  <a:lnTo>
                    <a:pt x="496791" y="41420"/>
                  </a:lnTo>
                  <a:lnTo>
                    <a:pt x="546103" y="45425"/>
                  </a:lnTo>
                  <a:lnTo>
                    <a:pt x="595526" y="49189"/>
                  </a:lnTo>
                  <a:lnTo>
                    <a:pt x="645056" y="52719"/>
                  </a:lnTo>
                  <a:lnTo>
                    <a:pt x="694691" y="56021"/>
                  </a:lnTo>
                  <a:lnTo>
                    <a:pt x="744427" y="59102"/>
                  </a:lnTo>
                  <a:lnTo>
                    <a:pt x="794261" y="61967"/>
                  </a:lnTo>
                  <a:lnTo>
                    <a:pt x="844189" y="64623"/>
                  </a:lnTo>
                  <a:lnTo>
                    <a:pt x="894209" y="67075"/>
                  </a:lnTo>
                  <a:lnTo>
                    <a:pt x="944317" y="69331"/>
                  </a:lnTo>
                  <a:lnTo>
                    <a:pt x="994510" y="71397"/>
                  </a:lnTo>
                  <a:lnTo>
                    <a:pt x="1044784" y="73277"/>
                  </a:lnTo>
                  <a:lnTo>
                    <a:pt x="1095136" y="74980"/>
                  </a:lnTo>
                  <a:lnTo>
                    <a:pt x="1145564" y="76510"/>
                  </a:lnTo>
                  <a:lnTo>
                    <a:pt x="1196063" y="77874"/>
                  </a:lnTo>
                  <a:lnTo>
                    <a:pt x="1246631" y="79078"/>
                  </a:lnTo>
                  <a:lnTo>
                    <a:pt x="1297265" y="80129"/>
                  </a:lnTo>
                  <a:lnTo>
                    <a:pt x="1347960" y="81032"/>
                  </a:lnTo>
                  <a:lnTo>
                    <a:pt x="1398714" y="81794"/>
                  </a:lnTo>
                  <a:lnTo>
                    <a:pt x="1449524" y="82421"/>
                  </a:lnTo>
                  <a:lnTo>
                    <a:pt x="1500386" y="82918"/>
                  </a:lnTo>
                  <a:lnTo>
                    <a:pt x="1551297" y="83294"/>
                  </a:lnTo>
                  <a:lnTo>
                    <a:pt x="1602254" y="83552"/>
                  </a:lnTo>
                  <a:lnTo>
                    <a:pt x="1653253" y="83700"/>
                  </a:lnTo>
                  <a:lnTo>
                    <a:pt x="1704291" y="83744"/>
                  </a:lnTo>
                  <a:lnTo>
                    <a:pt x="1755366" y="83690"/>
                  </a:lnTo>
                  <a:lnTo>
                    <a:pt x="1806473" y="83544"/>
                  </a:lnTo>
                  <a:lnTo>
                    <a:pt x="1857610" y="83312"/>
                  </a:lnTo>
                  <a:lnTo>
                    <a:pt x="1908773" y="83001"/>
                  </a:lnTo>
                  <a:lnTo>
                    <a:pt x="1959959" y="82617"/>
                  </a:lnTo>
                  <a:lnTo>
                    <a:pt x="2011164" y="82165"/>
                  </a:lnTo>
                  <a:lnTo>
                    <a:pt x="2062386" y="81653"/>
                  </a:lnTo>
                  <a:lnTo>
                    <a:pt x="2113621" y="81085"/>
                  </a:lnTo>
                  <a:lnTo>
                    <a:pt x="2164867" y="80469"/>
                  </a:lnTo>
                  <a:lnTo>
                    <a:pt x="2216118" y="79811"/>
                  </a:lnTo>
                  <a:lnTo>
                    <a:pt x="2267374" y="79116"/>
                  </a:lnTo>
                  <a:lnTo>
                    <a:pt x="2318629" y="78392"/>
                  </a:lnTo>
                  <a:lnTo>
                    <a:pt x="2369882" y="77643"/>
                  </a:lnTo>
                  <a:lnTo>
                    <a:pt x="2421127" y="76877"/>
                  </a:lnTo>
                  <a:lnTo>
                    <a:pt x="2472364" y="76099"/>
                  </a:lnTo>
                  <a:lnTo>
                    <a:pt x="2523587" y="75316"/>
                  </a:lnTo>
                  <a:lnTo>
                    <a:pt x="2574795" y="74534"/>
                  </a:lnTo>
                  <a:lnTo>
                    <a:pt x="2625983" y="73758"/>
                  </a:lnTo>
                  <a:lnTo>
                    <a:pt x="2677148" y="72996"/>
                  </a:lnTo>
                  <a:lnTo>
                    <a:pt x="2728288" y="72254"/>
                  </a:lnTo>
                  <a:lnTo>
                    <a:pt x="2779398" y="71536"/>
                  </a:lnTo>
                  <a:lnTo>
                    <a:pt x="2830476" y="70851"/>
                  </a:lnTo>
                  <a:lnTo>
                    <a:pt x="2881519" y="70204"/>
                  </a:lnTo>
                  <a:lnTo>
                    <a:pt x="2932522" y="69600"/>
                  </a:lnTo>
                  <a:lnTo>
                    <a:pt x="2983483" y="69047"/>
                  </a:lnTo>
                  <a:lnTo>
                    <a:pt x="3034399" y="68550"/>
                  </a:lnTo>
                  <a:lnTo>
                    <a:pt x="3085266" y="68116"/>
                  </a:lnTo>
                  <a:lnTo>
                    <a:pt x="3136081" y="67751"/>
                  </a:lnTo>
                  <a:lnTo>
                    <a:pt x="3186841" y="67461"/>
                  </a:lnTo>
                  <a:lnTo>
                    <a:pt x="3237543" y="67252"/>
                  </a:lnTo>
                  <a:lnTo>
                    <a:pt x="3288183" y="67130"/>
                  </a:lnTo>
                  <a:lnTo>
                    <a:pt x="3338758" y="67102"/>
                  </a:lnTo>
                  <a:lnTo>
                    <a:pt x="3389264" y="67173"/>
                  </a:lnTo>
                  <a:lnTo>
                    <a:pt x="3439699" y="67350"/>
                  </a:lnTo>
                  <a:lnTo>
                    <a:pt x="3490060" y="67640"/>
                  </a:lnTo>
                  <a:lnTo>
                    <a:pt x="3540342" y="68047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47259" y="3115055"/>
              <a:ext cx="419100" cy="2590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99213" y="3140431"/>
            <a:ext cx="1556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</a:t>
            </a:r>
            <a:r>
              <a:rPr sz="1400" b="1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ĐẾM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9349" y="3819016"/>
            <a:ext cx="1211580" cy="928369"/>
            <a:chOff x="379349" y="3819016"/>
            <a:chExt cx="1211580" cy="928369"/>
          </a:xfrm>
        </p:grpSpPr>
        <p:sp>
          <p:nvSpPr>
            <p:cNvPr id="40" name="object 40"/>
            <p:cNvSpPr/>
            <p:nvPr/>
          </p:nvSpPr>
          <p:spPr>
            <a:xfrm>
              <a:off x="1053084" y="3921505"/>
              <a:ext cx="530352" cy="6870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3084" y="3919727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0144" y="3832351"/>
              <a:ext cx="987551" cy="90423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0144" y="3829811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2064" y="3941317"/>
              <a:ext cx="714756" cy="68707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2064" y="3939539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8966" y="4045729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13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361566" y="3924934"/>
            <a:ext cx="3814445" cy="843280"/>
            <a:chOff x="1361566" y="3924934"/>
            <a:chExt cx="3814445" cy="843280"/>
          </a:xfrm>
        </p:grpSpPr>
        <p:sp>
          <p:nvSpPr>
            <p:cNvPr id="48" name="object 48"/>
            <p:cNvSpPr/>
            <p:nvPr/>
          </p:nvSpPr>
          <p:spPr>
            <a:xfrm>
              <a:off x="4762500" y="4251959"/>
              <a:ext cx="413003" cy="2316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5315" y="3931919"/>
              <a:ext cx="3573780" cy="65379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67250" y="4207001"/>
              <a:ext cx="207264" cy="1341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85315" y="3931919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3105"/>
                  </a:lnTo>
                  <a:lnTo>
                    <a:pt x="3537545" y="270028"/>
                  </a:lnTo>
                  <a:lnTo>
                    <a:pt x="3496750" y="244047"/>
                  </a:lnTo>
                  <a:lnTo>
                    <a:pt x="3444837" y="227063"/>
                  </a:lnTo>
                  <a:lnTo>
                    <a:pt x="3384804" y="220979"/>
                  </a:lnTo>
                  <a:lnTo>
                    <a:pt x="3325355" y="227063"/>
                  </a:lnTo>
                  <a:lnTo>
                    <a:pt x="3273515" y="244047"/>
                  </a:lnTo>
                  <a:lnTo>
                    <a:pt x="3232501" y="270028"/>
                  </a:lnTo>
                  <a:lnTo>
                    <a:pt x="3205532" y="303105"/>
                  </a:lnTo>
                  <a:lnTo>
                    <a:pt x="3195828" y="341375"/>
                  </a:lnTo>
                  <a:lnTo>
                    <a:pt x="3205532" y="380390"/>
                  </a:lnTo>
                  <a:lnTo>
                    <a:pt x="3232501" y="413918"/>
                  </a:lnTo>
                  <a:lnTo>
                    <a:pt x="3273515" y="440131"/>
                  </a:lnTo>
                  <a:lnTo>
                    <a:pt x="3325355" y="457199"/>
                  </a:lnTo>
                  <a:lnTo>
                    <a:pt x="3384804" y="463295"/>
                  </a:lnTo>
                  <a:lnTo>
                    <a:pt x="3444837" y="457199"/>
                  </a:lnTo>
                  <a:lnTo>
                    <a:pt x="3496750" y="440131"/>
                  </a:lnTo>
                  <a:lnTo>
                    <a:pt x="3537545" y="413918"/>
                  </a:lnTo>
                  <a:lnTo>
                    <a:pt x="3564221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68551" y="4436363"/>
              <a:ext cx="3590544" cy="32461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68551" y="4434839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80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56403" y="4070603"/>
              <a:ext cx="41910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741390" y="3958020"/>
            <a:ext cx="2780030" cy="495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10235">
              <a:lnSpc>
                <a:spcPct val="110000"/>
              </a:lnSpc>
              <a:spcBef>
                <a:spcPts val="9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TÍNH </a:t>
            </a:r>
            <a:r>
              <a:rPr sz="1400" b="1" spc="-45" dirty="0">
                <a:solidFill>
                  <a:srgbClr val="0000E6"/>
                </a:solidFill>
                <a:latin typeface="Times New Roman"/>
                <a:cs typeface="Times New Roman"/>
              </a:rPr>
              <a:t>GIÁ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TRỊ</a:t>
            </a:r>
            <a:r>
              <a:rPr sz="1400" b="1" spc="-20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60" dirty="0">
                <a:solidFill>
                  <a:srgbClr val="0000E6"/>
                </a:solidFill>
                <a:latin typeface="Times New Roman"/>
                <a:cs typeface="Times New Roman"/>
              </a:rPr>
              <a:t>NHỎ  </a:t>
            </a:r>
            <a:r>
              <a:rPr sz="1400" b="1" spc="-35" dirty="0">
                <a:solidFill>
                  <a:srgbClr val="0000E6"/>
                </a:solidFill>
                <a:latin typeface="Times New Roman"/>
                <a:cs typeface="Times New Roman"/>
              </a:rPr>
              <a:t>NHẤT, </a:t>
            </a:r>
            <a:r>
              <a:rPr sz="1400" b="1" spc="55" dirty="0">
                <a:solidFill>
                  <a:srgbClr val="0000E6"/>
                </a:solidFill>
                <a:latin typeface="Times New Roman"/>
                <a:cs typeface="Times New Roman"/>
              </a:rPr>
              <a:t>LỚN</a:t>
            </a:r>
            <a:r>
              <a:rPr sz="14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NHẤT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88493" y="4785233"/>
            <a:ext cx="1211580" cy="928369"/>
            <a:chOff x="388493" y="4785233"/>
            <a:chExt cx="1211580" cy="928369"/>
          </a:xfrm>
        </p:grpSpPr>
        <p:sp>
          <p:nvSpPr>
            <p:cNvPr id="57" name="object 57"/>
            <p:cNvSpPr/>
            <p:nvPr/>
          </p:nvSpPr>
          <p:spPr>
            <a:xfrm>
              <a:off x="1060704" y="4887722"/>
              <a:ext cx="531876" cy="68706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0704" y="4885944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30" h="688975">
                  <a:moveTo>
                    <a:pt x="315467" y="0"/>
                  </a:moveTo>
                  <a:lnTo>
                    <a:pt x="531876" y="344424"/>
                  </a:lnTo>
                  <a:lnTo>
                    <a:pt x="315467" y="688847"/>
                  </a:lnTo>
                  <a:lnTo>
                    <a:pt x="0" y="557783"/>
                  </a:lnTo>
                  <a:lnTo>
                    <a:pt x="0" y="131063"/>
                  </a:lnTo>
                  <a:lnTo>
                    <a:pt x="315467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9288" y="4798568"/>
              <a:ext cx="986028" cy="90423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9288" y="4796028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7" y="407612"/>
                  </a:lnTo>
                  <a:lnTo>
                    <a:pt x="10025" y="362441"/>
                  </a:lnTo>
                  <a:lnTo>
                    <a:pt x="22181" y="318863"/>
                  </a:lnTo>
                  <a:lnTo>
                    <a:pt x="38766" y="277106"/>
                  </a:lnTo>
                  <a:lnTo>
                    <a:pt x="59531" y="237393"/>
                  </a:lnTo>
                  <a:lnTo>
                    <a:pt x="84224" y="199950"/>
                  </a:lnTo>
                  <a:lnTo>
                    <a:pt x="112597" y="165003"/>
                  </a:lnTo>
                  <a:lnTo>
                    <a:pt x="144398" y="132778"/>
                  </a:lnTo>
                  <a:lnTo>
                    <a:pt x="179379" y="103499"/>
                  </a:lnTo>
                  <a:lnTo>
                    <a:pt x="217289" y="77393"/>
                  </a:lnTo>
                  <a:lnTo>
                    <a:pt x="257877" y="54685"/>
                  </a:lnTo>
                  <a:lnTo>
                    <a:pt x="300894" y="35599"/>
                  </a:lnTo>
                  <a:lnTo>
                    <a:pt x="346090" y="20363"/>
                  </a:lnTo>
                  <a:lnTo>
                    <a:pt x="393215" y="9200"/>
                  </a:lnTo>
                  <a:lnTo>
                    <a:pt x="442019" y="2337"/>
                  </a:lnTo>
                  <a:lnTo>
                    <a:pt x="492251" y="0"/>
                  </a:lnTo>
                  <a:lnTo>
                    <a:pt x="542752" y="2337"/>
                  </a:lnTo>
                  <a:lnTo>
                    <a:pt x="591791" y="9200"/>
                  </a:lnTo>
                  <a:lnTo>
                    <a:pt x="639119" y="20363"/>
                  </a:lnTo>
                  <a:lnTo>
                    <a:pt x="684490" y="35599"/>
                  </a:lnTo>
                  <a:lnTo>
                    <a:pt x="727655" y="54685"/>
                  </a:lnTo>
                  <a:lnTo>
                    <a:pt x="768366" y="77393"/>
                  </a:lnTo>
                  <a:lnTo>
                    <a:pt x="806377" y="103499"/>
                  </a:lnTo>
                  <a:lnTo>
                    <a:pt x="841438" y="132778"/>
                  </a:lnTo>
                  <a:lnTo>
                    <a:pt x="873302" y="165003"/>
                  </a:lnTo>
                  <a:lnTo>
                    <a:pt x="901722" y="199950"/>
                  </a:lnTo>
                  <a:lnTo>
                    <a:pt x="926450" y="237393"/>
                  </a:lnTo>
                  <a:lnTo>
                    <a:pt x="947237" y="277106"/>
                  </a:lnTo>
                  <a:lnTo>
                    <a:pt x="963836" y="318863"/>
                  </a:lnTo>
                  <a:lnTo>
                    <a:pt x="975999" y="362441"/>
                  </a:lnTo>
                  <a:lnTo>
                    <a:pt x="983479" y="407612"/>
                  </a:lnTo>
                  <a:lnTo>
                    <a:pt x="986028" y="454151"/>
                  </a:lnTo>
                  <a:lnTo>
                    <a:pt x="983479" y="500423"/>
                  </a:lnTo>
                  <a:lnTo>
                    <a:pt x="975999" y="545359"/>
                  </a:lnTo>
                  <a:lnTo>
                    <a:pt x="963836" y="588733"/>
                  </a:lnTo>
                  <a:lnTo>
                    <a:pt x="947237" y="630316"/>
                  </a:lnTo>
                  <a:lnTo>
                    <a:pt x="926450" y="669882"/>
                  </a:lnTo>
                  <a:lnTo>
                    <a:pt x="901722" y="707201"/>
                  </a:lnTo>
                  <a:lnTo>
                    <a:pt x="873302" y="742047"/>
                  </a:lnTo>
                  <a:lnTo>
                    <a:pt x="841438" y="774191"/>
                  </a:lnTo>
                  <a:lnTo>
                    <a:pt x="806377" y="803407"/>
                  </a:lnTo>
                  <a:lnTo>
                    <a:pt x="768366" y="829466"/>
                  </a:lnTo>
                  <a:lnTo>
                    <a:pt x="727655" y="852141"/>
                  </a:lnTo>
                  <a:lnTo>
                    <a:pt x="684490" y="871204"/>
                  </a:lnTo>
                  <a:lnTo>
                    <a:pt x="639119" y="886427"/>
                  </a:lnTo>
                  <a:lnTo>
                    <a:pt x="591791" y="897582"/>
                  </a:lnTo>
                  <a:lnTo>
                    <a:pt x="542752" y="904442"/>
                  </a:lnTo>
                  <a:lnTo>
                    <a:pt x="492251" y="906779"/>
                  </a:lnTo>
                  <a:lnTo>
                    <a:pt x="442019" y="904442"/>
                  </a:lnTo>
                  <a:lnTo>
                    <a:pt x="393215" y="897582"/>
                  </a:lnTo>
                  <a:lnTo>
                    <a:pt x="346090" y="886427"/>
                  </a:lnTo>
                  <a:lnTo>
                    <a:pt x="300894" y="871204"/>
                  </a:lnTo>
                  <a:lnTo>
                    <a:pt x="257877" y="852141"/>
                  </a:lnTo>
                  <a:lnTo>
                    <a:pt x="217289" y="829466"/>
                  </a:lnTo>
                  <a:lnTo>
                    <a:pt x="179379" y="803407"/>
                  </a:lnTo>
                  <a:lnTo>
                    <a:pt x="144398" y="774191"/>
                  </a:lnTo>
                  <a:lnTo>
                    <a:pt x="112597" y="742047"/>
                  </a:lnTo>
                  <a:lnTo>
                    <a:pt x="84224" y="707201"/>
                  </a:lnTo>
                  <a:lnTo>
                    <a:pt x="59531" y="669882"/>
                  </a:lnTo>
                  <a:lnTo>
                    <a:pt x="38766" y="630316"/>
                  </a:lnTo>
                  <a:lnTo>
                    <a:pt x="22181" y="588733"/>
                  </a:lnTo>
                  <a:lnTo>
                    <a:pt x="10025" y="545359"/>
                  </a:lnTo>
                  <a:lnTo>
                    <a:pt x="2547" y="500423"/>
                  </a:lnTo>
                  <a:lnTo>
                    <a:pt x="0" y="454151"/>
                  </a:lnTo>
                </a:path>
              </a:pathLst>
            </a:custGeom>
            <a:ln w="2133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9684" y="4907534"/>
              <a:ext cx="714755" cy="68706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9684" y="4905756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6627" y="501197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14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360042" y="4891151"/>
            <a:ext cx="3815715" cy="832485"/>
            <a:chOff x="1360042" y="4891151"/>
            <a:chExt cx="3815715" cy="832485"/>
          </a:xfrm>
        </p:grpSpPr>
        <p:sp>
          <p:nvSpPr>
            <p:cNvPr id="65" name="object 65"/>
            <p:cNvSpPr/>
            <p:nvPr/>
          </p:nvSpPr>
          <p:spPr>
            <a:xfrm>
              <a:off x="4760976" y="5218176"/>
              <a:ext cx="414527" cy="2316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85315" y="4898136"/>
              <a:ext cx="3573780" cy="65379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65726" y="5171694"/>
              <a:ext cx="207264" cy="1356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85315" y="4898136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6"/>
                  </a:lnTo>
                  <a:lnTo>
                    <a:pt x="3564075" y="302946"/>
                  </a:lnTo>
                  <a:lnTo>
                    <a:pt x="3537106" y="269491"/>
                  </a:lnTo>
                  <a:lnTo>
                    <a:pt x="3496092" y="243059"/>
                  </a:lnTo>
                  <a:lnTo>
                    <a:pt x="3444252" y="225698"/>
                  </a:lnTo>
                  <a:lnTo>
                    <a:pt x="3384804" y="219456"/>
                  </a:lnTo>
                  <a:lnTo>
                    <a:pt x="3324770" y="225698"/>
                  </a:lnTo>
                  <a:lnTo>
                    <a:pt x="3272857" y="243059"/>
                  </a:lnTo>
                  <a:lnTo>
                    <a:pt x="3232062" y="269491"/>
                  </a:lnTo>
                  <a:lnTo>
                    <a:pt x="3205386" y="302946"/>
                  </a:lnTo>
                  <a:lnTo>
                    <a:pt x="3195828" y="341376"/>
                  </a:lnTo>
                  <a:lnTo>
                    <a:pt x="3205386" y="379805"/>
                  </a:lnTo>
                  <a:lnTo>
                    <a:pt x="3232062" y="413260"/>
                  </a:lnTo>
                  <a:lnTo>
                    <a:pt x="3272857" y="439692"/>
                  </a:lnTo>
                  <a:lnTo>
                    <a:pt x="3324770" y="457053"/>
                  </a:lnTo>
                  <a:lnTo>
                    <a:pt x="3384804" y="463296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6"/>
                  </a:lnTo>
                  <a:lnTo>
                    <a:pt x="3573779" y="653796"/>
                  </a:lnTo>
                  <a:lnTo>
                    <a:pt x="0" y="653796"/>
                  </a:lnTo>
                  <a:lnTo>
                    <a:pt x="0" y="646176"/>
                  </a:lnTo>
                  <a:lnTo>
                    <a:pt x="196595" y="330708"/>
                  </a:lnTo>
                  <a:lnTo>
                    <a:pt x="0" y="15240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67027" y="5391912"/>
              <a:ext cx="3592068" cy="3246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67027" y="5390388"/>
              <a:ext cx="3592195" cy="326390"/>
            </a:xfrm>
            <a:custGeom>
              <a:avLst/>
              <a:gdLst/>
              <a:ahLst/>
              <a:cxnLst/>
              <a:rect l="l" t="t" r="r" b="b"/>
              <a:pathLst>
                <a:path w="3592195" h="326389">
                  <a:moveTo>
                    <a:pt x="106680" y="0"/>
                  </a:moveTo>
                  <a:lnTo>
                    <a:pt x="154987" y="6146"/>
                  </a:lnTo>
                  <a:lnTo>
                    <a:pt x="203431" y="12002"/>
                  </a:lnTo>
                  <a:lnTo>
                    <a:pt x="252010" y="17572"/>
                  </a:lnTo>
                  <a:lnTo>
                    <a:pt x="300718" y="22864"/>
                  </a:lnTo>
                  <a:lnTo>
                    <a:pt x="349554" y="27883"/>
                  </a:lnTo>
                  <a:lnTo>
                    <a:pt x="398514" y="32635"/>
                  </a:lnTo>
                  <a:lnTo>
                    <a:pt x="447595" y="37128"/>
                  </a:lnTo>
                  <a:lnTo>
                    <a:pt x="496794" y="41366"/>
                  </a:lnTo>
                  <a:lnTo>
                    <a:pt x="546107" y="45357"/>
                  </a:lnTo>
                  <a:lnTo>
                    <a:pt x="595531" y="49106"/>
                  </a:lnTo>
                  <a:lnTo>
                    <a:pt x="645063" y="52621"/>
                  </a:lnTo>
                  <a:lnTo>
                    <a:pt x="694699" y="55907"/>
                  </a:lnTo>
                  <a:lnTo>
                    <a:pt x="744437" y="58970"/>
                  </a:lnTo>
                  <a:lnTo>
                    <a:pt x="794274" y="61817"/>
                  </a:lnTo>
                  <a:lnTo>
                    <a:pt x="844205" y="64454"/>
                  </a:lnTo>
                  <a:lnTo>
                    <a:pt x="894228" y="66887"/>
                  </a:lnTo>
                  <a:lnTo>
                    <a:pt x="944340" y="69122"/>
                  </a:lnTo>
                  <a:lnTo>
                    <a:pt x="994537" y="71167"/>
                  </a:lnTo>
                  <a:lnTo>
                    <a:pt x="1044816" y="73026"/>
                  </a:lnTo>
                  <a:lnTo>
                    <a:pt x="1095173" y="74707"/>
                  </a:lnTo>
                  <a:lnTo>
                    <a:pt x="1145607" y="76215"/>
                  </a:lnTo>
                  <a:lnTo>
                    <a:pt x="1196113" y="77557"/>
                  </a:lnTo>
                  <a:lnTo>
                    <a:pt x="1246688" y="78739"/>
                  </a:lnTo>
                  <a:lnTo>
                    <a:pt x="1297329" y="79768"/>
                  </a:lnTo>
                  <a:lnTo>
                    <a:pt x="1348033" y="80649"/>
                  </a:lnTo>
                  <a:lnTo>
                    <a:pt x="1398796" y="81389"/>
                  </a:lnTo>
                  <a:lnTo>
                    <a:pt x="1449615" y="81995"/>
                  </a:lnTo>
                  <a:lnTo>
                    <a:pt x="1500488" y="82471"/>
                  </a:lnTo>
                  <a:lnTo>
                    <a:pt x="1551410" y="82825"/>
                  </a:lnTo>
                  <a:lnTo>
                    <a:pt x="1602379" y="83064"/>
                  </a:lnTo>
                  <a:lnTo>
                    <a:pt x="1653391" y="83192"/>
                  </a:lnTo>
                  <a:lnTo>
                    <a:pt x="1704443" y="83217"/>
                  </a:lnTo>
                  <a:lnTo>
                    <a:pt x="1755533" y="83144"/>
                  </a:lnTo>
                  <a:lnTo>
                    <a:pt x="1806655" y="82981"/>
                  </a:lnTo>
                  <a:lnTo>
                    <a:pt x="1857809" y="82733"/>
                  </a:lnTo>
                  <a:lnTo>
                    <a:pt x="1908989" y="82406"/>
                  </a:lnTo>
                  <a:lnTo>
                    <a:pt x="1960194" y="82007"/>
                  </a:lnTo>
                  <a:lnTo>
                    <a:pt x="2011419" y="81542"/>
                  </a:lnTo>
                  <a:lnTo>
                    <a:pt x="2062661" y="81018"/>
                  </a:lnTo>
                  <a:lnTo>
                    <a:pt x="2113918" y="80439"/>
                  </a:lnTo>
                  <a:lnTo>
                    <a:pt x="2165186" y="79814"/>
                  </a:lnTo>
                  <a:lnTo>
                    <a:pt x="2216462" y="79148"/>
                  </a:lnTo>
                  <a:lnTo>
                    <a:pt x="2267743" y="78447"/>
                  </a:lnTo>
                  <a:lnTo>
                    <a:pt x="2319024" y="77718"/>
                  </a:lnTo>
                  <a:lnTo>
                    <a:pt x="2370304" y="76967"/>
                  </a:lnTo>
                  <a:lnTo>
                    <a:pt x="2421579" y="76199"/>
                  </a:lnTo>
                  <a:lnTo>
                    <a:pt x="2472846" y="75423"/>
                  </a:lnTo>
                  <a:lnTo>
                    <a:pt x="2524100" y="74643"/>
                  </a:lnTo>
                  <a:lnTo>
                    <a:pt x="2575341" y="73865"/>
                  </a:lnTo>
                  <a:lnTo>
                    <a:pt x="2626563" y="73097"/>
                  </a:lnTo>
                  <a:lnTo>
                    <a:pt x="2677764" y="72345"/>
                  </a:lnTo>
                  <a:lnTo>
                    <a:pt x="2728940" y="71614"/>
                  </a:lnTo>
                  <a:lnTo>
                    <a:pt x="2780089" y="70911"/>
                  </a:lnTo>
                  <a:lnTo>
                    <a:pt x="2831207" y="70242"/>
                  </a:lnTo>
                  <a:lnTo>
                    <a:pt x="2882290" y="69614"/>
                  </a:lnTo>
                  <a:lnTo>
                    <a:pt x="2933337" y="69033"/>
                  </a:lnTo>
                  <a:lnTo>
                    <a:pt x="2984342" y="68504"/>
                  </a:lnTo>
                  <a:lnTo>
                    <a:pt x="3035304" y="68035"/>
                  </a:lnTo>
                  <a:lnTo>
                    <a:pt x="3086219" y="67632"/>
                  </a:lnTo>
                  <a:lnTo>
                    <a:pt x="3137083" y="67300"/>
                  </a:lnTo>
                  <a:lnTo>
                    <a:pt x="3187894" y="67046"/>
                  </a:lnTo>
                  <a:lnTo>
                    <a:pt x="3238649" y="66877"/>
                  </a:lnTo>
                  <a:lnTo>
                    <a:pt x="3289343" y="66798"/>
                  </a:lnTo>
                  <a:lnTo>
                    <a:pt x="3339974" y="66817"/>
                  </a:lnTo>
                  <a:lnTo>
                    <a:pt x="3390538" y="66938"/>
                  </a:lnTo>
                  <a:lnTo>
                    <a:pt x="3441033" y="67168"/>
                  </a:lnTo>
                  <a:lnTo>
                    <a:pt x="3491455" y="67515"/>
                  </a:lnTo>
                  <a:lnTo>
                    <a:pt x="3541801" y="67983"/>
                  </a:lnTo>
                  <a:lnTo>
                    <a:pt x="3592068" y="68580"/>
                  </a:lnTo>
                  <a:lnTo>
                    <a:pt x="3592068" y="326136"/>
                  </a:lnTo>
                  <a:lnTo>
                    <a:pt x="3544356" y="315316"/>
                  </a:lnTo>
                  <a:lnTo>
                    <a:pt x="3495852" y="305275"/>
                  </a:lnTo>
                  <a:lnTo>
                    <a:pt x="3446589" y="295992"/>
                  </a:lnTo>
                  <a:lnTo>
                    <a:pt x="3396599" y="287443"/>
                  </a:lnTo>
                  <a:lnTo>
                    <a:pt x="3345914" y="279607"/>
                  </a:lnTo>
                  <a:lnTo>
                    <a:pt x="3294567" y="272461"/>
                  </a:lnTo>
                  <a:lnTo>
                    <a:pt x="3242589" y="265984"/>
                  </a:lnTo>
                  <a:lnTo>
                    <a:pt x="3190014" y="260152"/>
                  </a:lnTo>
                  <a:lnTo>
                    <a:pt x="3136873" y="254944"/>
                  </a:lnTo>
                  <a:lnTo>
                    <a:pt x="3083199" y="250337"/>
                  </a:lnTo>
                  <a:lnTo>
                    <a:pt x="3029024" y="246310"/>
                  </a:lnTo>
                  <a:lnTo>
                    <a:pt x="2974381" y="242840"/>
                  </a:lnTo>
                  <a:lnTo>
                    <a:pt x="2919301" y="239904"/>
                  </a:lnTo>
                  <a:lnTo>
                    <a:pt x="2863818" y="237481"/>
                  </a:lnTo>
                  <a:lnTo>
                    <a:pt x="2807963" y="235549"/>
                  </a:lnTo>
                  <a:lnTo>
                    <a:pt x="2751770" y="234085"/>
                  </a:lnTo>
                  <a:lnTo>
                    <a:pt x="2695269" y="233066"/>
                  </a:lnTo>
                  <a:lnTo>
                    <a:pt x="2638494" y="232472"/>
                  </a:lnTo>
                  <a:lnTo>
                    <a:pt x="2581477" y="232279"/>
                  </a:lnTo>
                  <a:lnTo>
                    <a:pt x="2524251" y="232465"/>
                  </a:lnTo>
                  <a:lnTo>
                    <a:pt x="2466846" y="233008"/>
                  </a:lnTo>
                  <a:lnTo>
                    <a:pt x="2409297" y="233886"/>
                  </a:lnTo>
                  <a:lnTo>
                    <a:pt x="2351635" y="235077"/>
                  </a:lnTo>
                  <a:lnTo>
                    <a:pt x="2293893" y="236558"/>
                  </a:lnTo>
                  <a:lnTo>
                    <a:pt x="2236103" y="238308"/>
                  </a:lnTo>
                  <a:lnTo>
                    <a:pt x="2178297" y="240303"/>
                  </a:lnTo>
                  <a:lnTo>
                    <a:pt x="2120507" y="242523"/>
                  </a:lnTo>
                  <a:lnTo>
                    <a:pt x="2062767" y="244944"/>
                  </a:lnTo>
                  <a:lnTo>
                    <a:pt x="2005107" y="247544"/>
                  </a:lnTo>
                  <a:lnTo>
                    <a:pt x="1947562" y="250301"/>
                  </a:lnTo>
                  <a:lnTo>
                    <a:pt x="1890162" y="253194"/>
                  </a:lnTo>
                  <a:lnTo>
                    <a:pt x="1832941" y="256199"/>
                  </a:lnTo>
                  <a:lnTo>
                    <a:pt x="1775930" y="259294"/>
                  </a:lnTo>
                  <a:lnTo>
                    <a:pt x="1719163" y="262458"/>
                  </a:lnTo>
                  <a:lnTo>
                    <a:pt x="1662670" y="265668"/>
                  </a:lnTo>
                  <a:lnTo>
                    <a:pt x="1606486" y="268901"/>
                  </a:lnTo>
                  <a:lnTo>
                    <a:pt x="1550641" y="272137"/>
                  </a:lnTo>
                  <a:lnTo>
                    <a:pt x="1495169" y="275351"/>
                  </a:lnTo>
                  <a:lnTo>
                    <a:pt x="1440101" y="278523"/>
                  </a:lnTo>
                  <a:lnTo>
                    <a:pt x="1385471" y="281630"/>
                  </a:lnTo>
                  <a:lnTo>
                    <a:pt x="1331310" y="284650"/>
                  </a:lnTo>
                  <a:lnTo>
                    <a:pt x="1277650" y="287560"/>
                  </a:lnTo>
                  <a:lnTo>
                    <a:pt x="1224525" y="290339"/>
                  </a:lnTo>
                  <a:lnTo>
                    <a:pt x="1171966" y="292963"/>
                  </a:lnTo>
                  <a:lnTo>
                    <a:pt x="1120005" y="295412"/>
                  </a:lnTo>
                  <a:lnTo>
                    <a:pt x="1068676" y="297662"/>
                  </a:lnTo>
                  <a:lnTo>
                    <a:pt x="1018010" y="299692"/>
                  </a:lnTo>
                  <a:lnTo>
                    <a:pt x="968040" y="301478"/>
                  </a:lnTo>
                  <a:lnTo>
                    <a:pt x="918798" y="303000"/>
                  </a:lnTo>
                  <a:lnTo>
                    <a:pt x="870316" y="304235"/>
                  </a:lnTo>
                  <a:lnTo>
                    <a:pt x="822627" y="305160"/>
                  </a:lnTo>
                  <a:lnTo>
                    <a:pt x="775764" y="305754"/>
                  </a:lnTo>
                  <a:lnTo>
                    <a:pt x="729757" y="305994"/>
                  </a:lnTo>
                  <a:lnTo>
                    <a:pt x="684641" y="305858"/>
                  </a:lnTo>
                  <a:lnTo>
                    <a:pt x="640446" y="305323"/>
                  </a:lnTo>
                  <a:lnTo>
                    <a:pt x="597206" y="304368"/>
                  </a:lnTo>
                  <a:lnTo>
                    <a:pt x="554953" y="302971"/>
                  </a:lnTo>
                  <a:lnTo>
                    <a:pt x="513719" y="301108"/>
                  </a:lnTo>
                  <a:lnTo>
                    <a:pt x="473536" y="298758"/>
                  </a:lnTo>
                  <a:lnTo>
                    <a:pt x="434437" y="295899"/>
                  </a:lnTo>
                  <a:lnTo>
                    <a:pt x="396454" y="292509"/>
                  </a:lnTo>
                  <a:lnTo>
                    <a:pt x="323966" y="284044"/>
                  </a:lnTo>
                  <a:lnTo>
                    <a:pt x="256331" y="273186"/>
                  </a:lnTo>
                  <a:lnTo>
                    <a:pt x="193807" y="259758"/>
                  </a:lnTo>
                  <a:lnTo>
                    <a:pt x="136654" y="243581"/>
                  </a:lnTo>
                  <a:lnTo>
                    <a:pt x="85129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016"/>
                  </a:lnTo>
                  <a:lnTo>
                    <a:pt x="50482" y="86105"/>
                  </a:lnTo>
                  <a:lnTo>
                    <a:pt x="78224" y="41338"/>
                  </a:lnTo>
                  <a:lnTo>
                    <a:pt x="10668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756403" y="5036820"/>
              <a:ext cx="419100" cy="25146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918218" y="4924088"/>
            <a:ext cx="231013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 marR="5080" indent="-568960">
              <a:lnSpc>
                <a:spcPct val="11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TÍNH </a:t>
            </a:r>
            <a:r>
              <a:rPr sz="1400" b="1" spc="-45" dirty="0">
                <a:solidFill>
                  <a:srgbClr val="0000E6"/>
                </a:solidFill>
                <a:latin typeface="Times New Roman"/>
                <a:cs typeface="Times New Roman"/>
              </a:rPr>
              <a:t>GIÁ</a:t>
            </a:r>
            <a:r>
              <a:rPr sz="1400" b="1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TRỊ  </a:t>
            </a:r>
            <a:r>
              <a:rPr sz="140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TRUNG</a:t>
            </a:r>
            <a:r>
              <a:rPr sz="1400" b="1" spc="-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BÌNH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88493" y="5733160"/>
            <a:ext cx="1211580" cy="928369"/>
            <a:chOff x="388493" y="5733160"/>
            <a:chExt cx="1211580" cy="928369"/>
          </a:xfrm>
        </p:grpSpPr>
        <p:sp>
          <p:nvSpPr>
            <p:cNvPr id="74" name="object 74"/>
            <p:cNvSpPr/>
            <p:nvPr/>
          </p:nvSpPr>
          <p:spPr>
            <a:xfrm>
              <a:off x="1060704" y="5835649"/>
              <a:ext cx="531876" cy="68706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60704" y="5833871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30" h="688975">
                  <a:moveTo>
                    <a:pt x="315467" y="0"/>
                  </a:moveTo>
                  <a:lnTo>
                    <a:pt x="531876" y="344424"/>
                  </a:lnTo>
                  <a:lnTo>
                    <a:pt x="315467" y="688847"/>
                  </a:lnTo>
                  <a:lnTo>
                    <a:pt x="0" y="557783"/>
                  </a:lnTo>
                  <a:lnTo>
                    <a:pt x="0" y="132587"/>
                  </a:lnTo>
                  <a:lnTo>
                    <a:pt x="315467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9288" y="5746495"/>
              <a:ext cx="986028" cy="90423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9288" y="5743955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7" y="407612"/>
                  </a:lnTo>
                  <a:lnTo>
                    <a:pt x="10025" y="362441"/>
                  </a:lnTo>
                  <a:lnTo>
                    <a:pt x="22181" y="318863"/>
                  </a:lnTo>
                  <a:lnTo>
                    <a:pt x="38766" y="277106"/>
                  </a:lnTo>
                  <a:lnTo>
                    <a:pt x="59531" y="237393"/>
                  </a:lnTo>
                  <a:lnTo>
                    <a:pt x="84224" y="199950"/>
                  </a:lnTo>
                  <a:lnTo>
                    <a:pt x="112597" y="165003"/>
                  </a:lnTo>
                  <a:lnTo>
                    <a:pt x="144398" y="132778"/>
                  </a:lnTo>
                  <a:lnTo>
                    <a:pt x="179379" y="103499"/>
                  </a:lnTo>
                  <a:lnTo>
                    <a:pt x="217289" y="77393"/>
                  </a:lnTo>
                  <a:lnTo>
                    <a:pt x="257877" y="54685"/>
                  </a:lnTo>
                  <a:lnTo>
                    <a:pt x="300894" y="35599"/>
                  </a:lnTo>
                  <a:lnTo>
                    <a:pt x="346090" y="20363"/>
                  </a:lnTo>
                  <a:lnTo>
                    <a:pt x="393215" y="9200"/>
                  </a:lnTo>
                  <a:lnTo>
                    <a:pt x="442019" y="2337"/>
                  </a:lnTo>
                  <a:lnTo>
                    <a:pt x="492251" y="0"/>
                  </a:lnTo>
                  <a:lnTo>
                    <a:pt x="542752" y="2337"/>
                  </a:lnTo>
                  <a:lnTo>
                    <a:pt x="591791" y="9200"/>
                  </a:lnTo>
                  <a:lnTo>
                    <a:pt x="639119" y="20363"/>
                  </a:lnTo>
                  <a:lnTo>
                    <a:pt x="684490" y="35599"/>
                  </a:lnTo>
                  <a:lnTo>
                    <a:pt x="727655" y="54685"/>
                  </a:lnTo>
                  <a:lnTo>
                    <a:pt x="768366" y="77393"/>
                  </a:lnTo>
                  <a:lnTo>
                    <a:pt x="806377" y="103499"/>
                  </a:lnTo>
                  <a:lnTo>
                    <a:pt x="841438" y="132778"/>
                  </a:lnTo>
                  <a:lnTo>
                    <a:pt x="873302" y="165003"/>
                  </a:lnTo>
                  <a:lnTo>
                    <a:pt x="901722" y="199950"/>
                  </a:lnTo>
                  <a:lnTo>
                    <a:pt x="926450" y="237393"/>
                  </a:lnTo>
                  <a:lnTo>
                    <a:pt x="947237" y="277106"/>
                  </a:lnTo>
                  <a:lnTo>
                    <a:pt x="963836" y="318863"/>
                  </a:lnTo>
                  <a:lnTo>
                    <a:pt x="975999" y="362441"/>
                  </a:lnTo>
                  <a:lnTo>
                    <a:pt x="983479" y="407612"/>
                  </a:lnTo>
                  <a:lnTo>
                    <a:pt x="986028" y="454151"/>
                  </a:lnTo>
                  <a:lnTo>
                    <a:pt x="983479" y="500423"/>
                  </a:lnTo>
                  <a:lnTo>
                    <a:pt x="975999" y="545359"/>
                  </a:lnTo>
                  <a:lnTo>
                    <a:pt x="963836" y="588733"/>
                  </a:lnTo>
                  <a:lnTo>
                    <a:pt x="947237" y="630316"/>
                  </a:lnTo>
                  <a:lnTo>
                    <a:pt x="926450" y="669882"/>
                  </a:lnTo>
                  <a:lnTo>
                    <a:pt x="901722" y="707201"/>
                  </a:lnTo>
                  <a:lnTo>
                    <a:pt x="873302" y="742047"/>
                  </a:lnTo>
                  <a:lnTo>
                    <a:pt x="841438" y="774191"/>
                  </a:lnTo>
                  <a:lnTo>
                    <a:pt x="806377" y="803407"/>
                  </a:lnTo>
                  <a:lnTo>
                    <a:pt x="768366" y="829466"/>
                  </a:lnTo>
                  <a:lnTo>
                    <a:pt x="727655" y="852141"/>
                  </a:lnTo>
                  <a:lnTo>
                    <a:pt x="684490" y="871204"/>
                  </a:lnTo>
                  <a:lnTo>
                    <a:pt x="639119" y="886427"/>
                  </a:lnTo>
                  <a:lnTo>
                    <a:pt x="591791" y="897582"/>
                  </a:lnTo>
                  <a:lnTo>
                    <a:pt x="542752" y="904442"/>
                  </a:lnTo>
                  <a:lnTo>
                    <a:pt x="492251" y="906779"/>
                  </a:lnTo>
                  <a:lnTo>
                    <a:pt x="442019" y="904442"/>
                  </a:lnTo>
                  <a:lnTo>
                    <a:pt x="393215" y="897582"/>
                  </a:lnTo>
                  <a:lnTo>
                    <a:pt x="346090" y="886427"/>
                  </a:lnTo>
                  <a:lnTo>
                    <a:pt x="300894" y="871204"/>
                  </a:lnTo>
                  <a:lnTo>
                    <a:pt x="257877" y="852141"/>
                  </a:lnTo>
                  <a:lnTo>
                    <a:pt x="217289" y="829466"/>
                  </a:lnTo>
                  <a:lnTo>
                    <a:pt x="179379" y="803407"/>
                  </a:lnTo>
                  <a:lnTo>
                    <a:pt x="144398" y="774191"/>
                  </a:lnTo>
                  <a:lnTo>
                    <a:pt x="112597" y="742047"/>
                  </a:lnTo>
                  <a:lnTo>
                    <a:pt x="84224" y="707201"/>
                  </a:lnTo>
                  <a:lnTo>
                    <a:pt x="59531" y="669882"/>
                  </a:lnTo>
                  <a:lnTo>
                    <a:pt x="38766" y="630316"/>
                  </a:lnTo>
                  <a:lnTo>
                    <a:pt x="22181" y="588733"/>
                  </a:lnTo>
                  <a:lnTo>
                    <a:pt x="10025" y="545359"/>
                  </a:lnTo>
                  <a:lnTo>
                    <a:pt x="2547" y="500423"/>
                  </a:lnTo>
                  <a:lnTo>
                    <a:pt x="0" y="454151"/>
                  </a:lnTo>
                </a:path>
              </a:pathLst>
            </a:custGeom>
            <a:ln w="2133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9684" y="5855461"/>
              <a:ext cx="714755" cy="68706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19684" y="5853683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06627" y="5959833"/>
            <a:ext cx="341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370711" y="5839078"/>
            <a:ext cx="3814445" cy="843280"/>
            <a:chOff x="1370711" y="5839078"/>
            <a:chExt cx="3814445" cy="843280"/>
          </a:xfrm>
        </p:grpSpPr>
        <p:sp>
          <p:nvSpPr>
            <p:cNvPr id="82" name="object 82"/>
            <p:cNvSpPr/>
            <p:nvPr/>
          </p:nvSpPr>
          <p:spPr>
            <a:xfrm>
              <a:off x="4770120" y="6166103"/>
              <a:ext cx="414527" cy="2316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94460" y="5846063"/>
              <a:ext cx="3569208" cy="65379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71821" y="6121145"/>
              <a:ext cx="207264" cy="1341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94460" y="5846063"/>
              <a:ext cx="3569335" cy="654050"/>
            </a:xfrm>
            <a:custGeom>
              <a:avLst/>
              <a:gdLst/>
              <a:ahLst/>
              <a:cxnLst/>
              <a:rect l="l" t="t" r="r" b="b"/>
              <a:pathLst>
                <a:path w="3569335" h="654050">
                  <a:moveTo>
                    <a:pt x="0" y="0"/>
                  </a:moveTo>
                  <a:lnTo>
                    <a:pt x="3569208" y="0"/>
                  </a:lnTo>
                  <a:lnTo>
                    <a:pt x="3569208" y="341375"/>
                  </a:lnTo>
                  <a:lnTo>
                    <a:pt x="3559661" y="303105"/>
                  </a:lnTo>
                  <a:lnTo>
                    <a:pt x="3533070" y="270028"/>
                  </a:lnTo>
                  <a:lnTo>
                    <a:pt x="3492508" y="244047"/>
                  </a:lnTo>
                  <a:lnTo>
                    <a:pt x="3441045" y="227063"/>
                  </a:lnTo>
                  <a:lnTo>
                    <a:pt x="3381756" y="220979"/>
                  </a:lnTo>
                  <a:lnTo>
                    <a:pt x="3321722" y="227063"/>
                  </a:lnTo>
                  <a:lnTo>
                    <a:pt x="3269809" y="244047"/>
                  </a:lnTo>
                  <a:lnTo>
                    <a:pt x="3229014" y="270028"/>
                  </a:lnTo>
                  <a:lnTo>
                    <a:pt x="3202338" y="303105"/>
                  </a:lnTo>
                  <a:lnTo>
                    <a:pt x="3192780" y="341375"/>
                  </a:lnTo>
                  <a:lnTo>
                    <a:pt x="3202338" y="380390"/>
                  </a:lnTo>
                  <a:lnTo>
                    <a:pt x="3229014" y="413918"/>
                  </a:lnTo>
                  <a:lnTo>
                    <a:pt x="3269809" y="440131"/>
                  </a:lnTo>
                  <a:lnTo>
                    <a:pt x="3321722" y="457199"/>
                  </a:lnTo>
                  <a:lnTo>
                    <a:pt x="3381756" y="463295"/>
                  </a:lnTo>
                  <a:lnTo>
                    <a:pt x="3441045" y="457199"/>
                  </a:lnTo>
                  <a:lnTo>
                    <a:pt x="3492508" y="440131"/>
                  </a:lnTo>
                  <a:lnTo>
                    <a:pt x="3533070" y="413918"/>
                  </a:lnTo>
                  <a:lnTo>
                    <a:pt x="3559661" y="380390"/>
                  </a:lnTo>
                  <a:lnTo>
                    <a:pt x="3569208" y="341375"/>
                  </a:lnTo>
                  <a:lnTo>
                    <a:pt x="3569208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6596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377696" y="6350507"/>
              <a:ext cx="3585972" cy="32461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77696" y="6348983"/>
              <a:ext cx="3586479" cy="326390"/>
            </a:xfrm>
            <a:custGeom>
              <a:avLst/>
              <a:gdLst/>
              <a:ahLst/>
              <a:cxnLst/>
              <a:rect l="l" t="t" r="r" b="b"/>
              <a:pathLst>
                <a:path w="3586479" h="326390">
                  <a:moveTo>
                    <a:pt x="105156" y="0"/>
                  </a:moveTo>
                  <a:lnTo>
                    <a:pt x="153462" y="6212"/>
                  </a:lnTo>
                  <a:lnTo>
                    <a:pt x="201904" y="12131"/>
                  </a:lnTo>
                  <a:lnTo>
                    <a:pt x="250477" y="17763"/>
                  </a:lnTo>
                  <a:lnTo>
                    <a:pt x="299179" y="23114"/>
                  </a:lnTo>
                  <a:lnTo>
                    <a:pt x="348006" y="28190"/>
                  </a:lnTo>
                  <a:lnTo>
                    <a:pt x="396956" y="32998"/>
                  </a:lnTo>
                  <a:lnTo>
                    <a:pt x="446024" y="37544"/>
                  </a:lnTo>
                  <a:lnTo>
                    <a:pt x="495208" y="41835"/>
                  </a:lnTo>
                  <a:lnTo>
                    <a:pt x="544505" y="45875"/>
                  </a:lnTo>
                  <a:lnTo>
                    <a:pt x="593911" y="49673"/>
                  </a:lnTo>
                  <a:lnTo>
                    <a:pt x="643422" y="53234"/>
                  </a:lnTo>
                  <a:lnTo>
                    <a:pt x="693037" y="56563"/>
                  </a:lnTo>
                  <a:lnTo>
                    <a:pt x="742751" y="59669"/>
                  </a:lnTo>
                  <a:lnTo>
                    <a:pt x="792561" y="62556"/>
                  </a:lnTo>
                  <a:lnTo>
                    <a:pt x="842465" y="65231"/>
                  </a:lnTo>
                  <a:lnTo>
                    <a:pt x="892458" y="67701"/>
                  </a:lnTo>
                  <a:lnTo>
                    <a:pt x="942538" y="69971"/>
                  </a:lnTo>
                  <a:lnTo>
                    <a:pt x="992701" y="72048"/>
                  </a:lnTo>
                  <a:lnTo>
                    <a:pt x="1042945" y="73938"/>
                  </a:lnTo>
                  <a:lnTo>
                    <a:pt x="1093265" y="75648"/>
                  </a:lnTo>
                  <a:lnTo>
                    <a:pt x="1143659" y="77183"/>
                  </a:lnTo>
                  <a:lnTo>
                    <a:pt x="1194124" y="78550"/>
                  </a:lnTo>
                  <a:lnTo>
                    <a:pt x="1244656" y="79755"/>
                  </a:lnTo>
                  <a:lnTo>
                    <a:pt x="1295252" y="80805"/>
                  </a:lnTo>
                  <a:lnTo>
                    <a:pt x="1345908" y="81706"/>
                  </a:lnTo>
                  <a:lnTo>
                    <a:pt x="1396623" y="82463"/>
                  </a:lnTo>
                  <a:lnTo>
                    <a:pt x="1447391" y="83083"/>
                  </a:lnTo>
                  <a:lnTo>
                    <a:pt x="1498211" y="83574"/>
                  </a:lnTo>
                  <a:lnTo>
                    <a:pt x="1549079" y="83939"/>
                  </a:lnTo>
                  <a:lnTo>
                    <a:pt x="1599991" y="84187"/>
                  </a:lnTo>
                  <a:lnTo>
                    <a:pt x="1650944" y="84323"/>
                  </a:lnTo>
                  <a:lnTo>
                    <a:pt x="1701936" y="84354"/>
                  </a:lnTo>
                  <a:lnTo>
                    <a:pt x="1752963" y="84285"/>
                  </a:lnTo>
                  <a:lnTo>
                    <a:pt x="1804021" y="84124"/>
                  </a:lnTo>
                  <a:lnTo>
                    <a:pt x="1855108" y="83875"/>
                  </a:lnTo>
                  <a:lnTo>
                    <a:pt x="1906221" y="83547"/>
                  </a:lnTo>
                  <a:lnTo>
                    <a:pt x="1957355" y="83144"/>
                  </a:lnTo>
                  <a:lnTo>
                    <a:pt x="2008508" y="82673"/>
                  </a:lnTo>
                  <a:lnTo>
                    <a:pt x="2059677" y="82141"/>
                  </a:lnTo>
                  <a:lnTo>
                    <a:pt x="2110858" y="81553"/>
                  </a:lnTo>
                  <a:lnTo>
                    <a:pt x="2162048" y="80917"/>
                  </a:lnTo>
                  <a:lnTo>
                    <a:pt x="2213244" y="80237"/>
                  </a:lnTo>
                  <a:lnTo>
                    <a:pt x="2264443" y="79521"/>
                  </a:lnTo>
                  <a:lnTo>
                    <a:pt x="2315641" y="78774"/>
                  </a:lnTo>
                  <a:lnTo>
                    <a:pt x="2366836" y="78004"/>
                  </a:lnTo>
                  <a:lnTo>
                    <a:pt x="2418023" y="77215"/>
                  </a:lnTo>
                  <a:lnTo>
                    <a:pt x="2469200" y="76416"/>
                  </a:lnTo>
                  <a:lnTo>
                    <a:pt x="2520364" y="75611"/>
                  </a:lnTo>
                  <a:lnTo>
                    <a:pt x="2571511" y="74806"/>
                  </a:lnTo>
                  <a:lnTo>
                    <a:pt x="2622638" y="74010"/>
                  </a:lnTo>
                  <a:lnTo>
                    <a:pt x="2673742" y="73226"/>
                  </a:lnTo>
                  <a:lnTo>
                    <a:pt x="2724819" y="72463"/>
                  </a:lnTo>
                  <a:lnTo>
                    <a:pt x="2775867" y="71725"/>
                  </a:lnTo>
                  <a:lnTo>
                    <a:pt x="2826882" y="71020"/>
                  </a:lnTo>
                  <a:lnTo>
                    <a:pt x="2877861" y="70354"/>
                  </a:lnTo>
                  <a:lnTo>
                    <a:pt x="2928801" y="69732"/>
                  </a:lnTo>
                  <a:lnTo>
                    <a:pt x="2979698" y="69161"/>
                  </a:lnTo>
                  <a:lnTo>
                    <a:pt x="3030550" y="68648"/>
                  </a:lnTo>
                  <a:lnTo>
                    <a:pt x="3081352" y="68198"/>
                  </a:lnTo>
                  <a:lnTo>
                    <a:pt x="3132102" y="67819"/>
                  </a:lnTo>
                  <a:lnTo>
                    <a:pt x="3182797" y="67515"/>
                  </a:lnTo>
                  <a:lnTo>
                    <a:pt x="3233433" y="67294"/>
                  </a:lnTo>
                  <a:lnTo>
                    <a:pt x="3284007" y="67161"/>
                  </a:lnTo>
                  <a:lnTo>
                    <a:pt x="3334516" y="67124"/>
                  </a:lnTo>
                  <a:lnTo>
                    <a:pt x="3384957" y="67187"/>
                  </a:lnTo>
                  <a:lnTo>
                    <a:pt x="3435326" y="67359"/>
                  </a:lnTo>
                  <a:lnTo>
                    <a:pt x="3485620" y="67643"/>
                  </a:lnTo>
                  <a:lnTo>
                    <a:pt x="3535837" y="68048"/>
                  </a:lnTo>
                  <a:lnTo>
                    <a:pt x="3585972" y="68580"/>
                  </a:lnTo>
                  <a:lnTo>
                    <a:pt x="3585972" y="326136"/>
                  </a:lnTo>
                  <a:lnTo>
                    <a:pt x="3538381" y="315316"/>
                  </a:lnTo>
                  <a:lnTo>
                    <a:pt x="3489997" y="305275"/>
                  </a:lnTo>
                  <a:lnTo>
                    <a:pt x="3440852" y="295992"/>
                  </a:lnTo>
                  <a:lnTo>
                    <a:pt x="3390978" y="287443"/>
                  </a:lnTo>
                  <a:lnTo>
                    <a:pt x="3340408" y="279607"/>
                  </a:lnTo>
                  <a:lnTo>
                    <a:pt x="3289174" y="272461"/>
                  </a:lnTo>
                  <a:lnTo>
                    <a:pt x="3237308" y="265984"/>
                  </a:lnTo>
                  <a:lnTo>
                    <a:pt x="3184843" y="260152"/>
                  </a:lnTo>
                  <a:lnTo>
                    <a:pt x="3131811" y="254944"/>
                  </a:lnTo>
                  <a:lnTo>
                    <a:pt x="3078244" y="250337"/>
                  </a:lnTo>
                  <a:lnTo>
                    <a:pt x="3024175" y="246310"/>
                  </a:lnTo>
                  <a:lnTo>
                    <a:pt x="2969637" y="242840"/>
                  </a:lnTo>
                  <a:lnTo>
                    <a:pt x="2914661" y="239904"/>
                  </a:lnTo>
                  <a:lnTo>
                    <a:pt x="2859280" y="237481"/>
                  </a:lnTo>
                  <a:lnTo>
                    <a:pt x="2803526" y="235549"/>
                  </a:lnTo>
                  <a:lnTo>
                    <a:pt x="2747431" y="234085"/>
                  </a:lnTo>
                  <a:lnTo>
                    <a:pt x="2691029" y="233066"/>
                  </a:lnTo>
                  <a:lnTo>
                    <a:pt x="2634351" y="232472"/>
                  </a:lnTo>
                  <a:lnTo>
                    <a:pt x="2577429" y="232279"/>
                  </a:lnTo>
                  <a:lnTo>
                    <a:pt x="2520297" y="232465"/>
                  </a:lnTo>
                  <a:lnTo>
                    <a:pt x="2462986" y="233008"/>
                  </a:lnTo>
                  <a:lnTo>
                    <a:pt x="2405529" y="233886"/>
                  </a:lnTo>
                  <a:lnTo>
                    <a:pt x="2347957" y="235077"/>
                  </a:lnTo>
                  <a:lnTo>
                    <a:pt x="2290305" y="236558"/>
                  </a:lnTo>
                  <a:lnTo>
                    <a:pt x="2232603" y="238308"/>
                  </a:lnTo>
                  <a:lnTo>
                    <a:pt x="2174884" y="240303"/>
                  </a:lnTo>
                  <a:lnTo>
                    <a:pt x="2117181" y="242523"/>
                  </a:lnTo>
                  <a:lnTo>
                    <a:pt x="2059526" y="244944"/>
                  </a:lnTo>
                  <a:lnTo>
                    <a:pt x="2001952" y="247544"/>
                  </a:lnTo>
                  <a:lnTo>
                    <a:pt x="1944489" y="250301"/>
                  </a:lnTo>
                  <a:lnTo>
                    <a:pt x="1887172" y="253194"/>
                  </a:lnTo>
                  <a:lnTo>
                    <a:pt x="1830032" y="256199"/>
                  </a:lnTo>
                  <a:lnTo>
                    <a:pt x="1773102" y="259294"/>
                  </a:lnTo>
                  <a:lnTo>
                    <a:pt x="1716414" y="262458"/>
                  </a:lnTo>
                  <a:lnTo>
                    <a:pt x="1660001" y="265668"/>
                  </a:lnTo>
                  <a:lnTo>
                    <a:pt x="1603894" y="268901"/>
                  </a:lnTo>
                  <a:lnTo>
                    <a:pt x="1548126" y="272137"/>
                  </a:lnTo>
                  <a:lnTo>
                    <a:pt x="1492730" y="275351"/>
                  </a:lnTo>
                  <a:lnTo>
                    <a:pt x="1437738" y="278523"/>
                  </a:lnTo>
                  <a:lnTo>
                    <a:pt x="1383182" y="281630"/>
                  </a:lnTo>
                  <a:lnTo>
                    <a:pt x="1329095" y="284650"/>
                  </a:lnTo>
                  <a:lnTo>
                    <a:pt x="1275509" y="287560"/>
                  </a:lnTo>
                  <a:lnTo>
                    <a:pt x="1222456" y="290339"/>
                  </a:lnTo>
                  <a:lnTo>
                    <a:pt x="1169968" y="292963"/>
                  </a:lnTo>
                  <a:lnTo>
                    <a:pt x="1118079" y="295412"/>
                  </a:lnTo>
                  <a:lnTo>
                    <a:pt x="1066820" y="297662"/>
                  </a:lnTo>
                  <a:lnTo>
                    <a:pt x="1016224" y="299692"/>
                  </a:lnTo>
                  <a:lnTo>
                    <a:pt x="966323" y="301478"/>
                  </a:lnTo>
                  <a:lnTo>
                    <a:pt x="917150" y="303000"/>
                  </a:lnTo>
                  <a:lnTo>
                    <a:pt x="868736" y="304235"/>
                  </a:lnTo>
                  <a:lnTo>
                    <a:pt x="821115" y="305160"/>
                  </a:lnTo>
                  <a:lnTo>
                    <a:pt x="774318" y="305754"/>
                  </a:lnTo>
                  <a:lnTo>
                    <a:pt x="728378" y="305994"/>
                  </a:lnTo>
                  <a:lnTo>
                    <a:pt x="683327" y="305858"/>
                  </a:lnTo>
                  <a:lnTo>
                    <a:pt x="639198" y="305323"/>
                  </a:lnTo>
                  <a:lnTo>
                    <a:pt x="596023" y="304368"/>
                  </a:lnTo>
                  <a:lnTo>
                    <a:pt x="553834" y="302971"/>
                  </a:lnTo>
                  <a:lnTo>
                    <a:pt x="512665" y="301108"/>
                  </a:lnTo>
                  <a:lnTo>
                    <a:pt x="472546" y="298758"/>
                  </a:lnTo>
                  <a:lnTo>
                    <a:pt x="433510" y="295899"/>
                  </a:lnTo>
                  <a:lnTo>
                    <a:pt x="358820" y="288564"/>
                  </a:lnTo>
                  <a:lnTo>
                    <a:pt x="288851" y="278925"/>
                  </a:lnTo>
                  <a:lnTo>
                    <a:pt x="223863" y="266804"/>
                  </a:lnTo>
                  <a:lnTo>
                    <a:pt x="164115" y="252024"/>
                  </a:lnTo>
                  <a:lnTo>
                    <a:pt x="109866" y="234407"/>
                  </a:lnTo>
                  <a:lnTo>
                    <a:pt x="61375" y="213774"/>
                  </a:lnTo>
                  <a:lnTo>
                    <a:pt x="18900" y="189949"/>
                  </a:lnTo>
                  <a:lnTo>
                    <a:pt x="0" y="176783"/>
                  </a:lnTo>
                  <a:lnTo>
                    <a:pt x="23288" y="132873"/>
                  </a:lnTo>
                  <a:lnTo>
                    <a:pt x="49149" y="87248"/>
                  </a:lnTo>
                  <a:lnTo>
                    <a:pt x="76723" y="42195"/>
                  </a:lnTo>
                  <a:lnTo>
                    <a:pt x="105156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65547" y="5984747"/>
              <a:ext cx="419100" cy="2499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947123" y="6013214"/>
            <a:ext cx="23260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XỬ</a:t>
            </a:r>
            <a:r>
              <a:rPr sz="1400" b="1" spc="-18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190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14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CHUỖI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256148" y="1860676"/>
            <a:ext cx="1211580" cy="930275"/>
            <a:chOff x="5256148" y="1860676"/>
            <a:chExt cx="1211580" cy="930275"/>
          </a:xfrm>
        </p:grpSpPr>
        <p:sp>
          <p:nvSpPr>
            <p:cNvPr id="91" name="object 91"/>
            <p:cNvSpPr/>
            <p:nvPr/>
          </p:nvSpPr>
          <p:spPr>
            <a:xfrm>
              <a:off x="5929883" y="1963419"/>
              <a:ext cx="530352" cy="68833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929883" y="1961387"/>
              <a:ext cx="530860" cy="690880"/>
            </a:xfrm>
            <a:custGeom>
              <a:avLst/>
              <a:gdLst/>
              <a:ahLst/>
              <a:cxnLst/>
              <a:rect l="l" t="t" r="r" b="b"/>
              <a:pathLst>
                <a:path w="530860" h="690880">
                  <a:moveTo>
                    <a:pt x="315468" y="0"/>
                  </a:moveTo>
                  <a:lnTo>
                    <a:pt x="530352" y="345948"/>
                  </a:lnTo>
                  <a:lnTo>
                    <a:pt x="315468" y="690371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66943" y="1874265"/>
              <a:ext cx="987551" cy="9055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66943" y="1871471"/>
              <a:ext cx="988060" cy="908685"/>
            </a:xfrm>
            <a:custGeom>
              <a:avLst/>
              <a:gdLst/>
              <a:ahLst/>
              <a:cxnLst/>
              <a:rect l="l" t="t" r="r" b="b"/>
              <a:pathLst>
                <a:path w="988060" h="908685">
                  <a:moveTo>
                    <a:pt x="0" y="454151"/>
                  </a:moveTo>
                  <a:lnTo>
                    <a:pt x="2548" y="407863"/>
                  </a:lnTo>
                  <a:lnTo>
                    <a:pt x="10028" y="362878"/>
                  </a:lnTo>
                  <a:lnTo>
                    <a:pt x="22191" y="319429"/>
                  </a:lnTo>
                  <a:lnTo>
                    <a:pt x="38790" y="277748"/>
                  </a:lnTo>
                  <a:lnTo>
                    <a:pt x="59577" y="238068"/>
                  </a:lnTo>
                  <a:lnTo>
                    <a:pt x="84305" y="200620"/>
                  </a:lnTo>
                  <a:lnTo>
                    <a:pt x="112725" y="165636"/>
                  </a:lnTo>
                  <a:lnTo>
                    <a:pt x="144589" y="133349"/>
                  </a:lnTo>
                  <a:lnTo>
                    <a:pt x="179650" y="103992"/>
                  </a:lnTo>
                  <a:lnTo>
                    <a:pt x="217661" y="77795"/>
                  </a:lnTo>
                  <a:lnTo>
                    <a:pt x="258372" y="54991"/>
                  </a:lnTo>
                  <a:lnTo>
                    <a:pt x="301537" y="35813"/>
                  </a:lnTo>
                  <a:lnTo>
                    <a:pt x="346908" y="20493"/>
                  </a:lnTo>
                  <a:lnTo>
                    <a:pt x="394236" y="9263"/>
                  </a:lnTo>
                  <a:lnTo>
                    <a:pt x="443275" y="2354"/>
                  </a:lnTo>
                  <a:lnTo>
                    <a:pt x="493776" y="0"/>
                  </a:lnTo>
                  <a:lnTo>
                    <a:pt x="544276" y="2354"/>
                  </a:lnTo>
                  <a:lnTo>
                    <a:pt x="593315" y="9263"/>
                  </a:lnTo>
                  <a:lnTo>
                    <a:pt x="640643" y="20493"/>
                  </a:lnTo>
                  <a:lnTo>
                    <a:pt x="686014" y="35813"/>
                  </a:lnTo>
                  <a:lnTo>
                    <a:pt x="729179" y="54991"/>
                  </a:lnTo>
                  <a:lnTo>
                    <a:pt x="769890" y="77795"/>
                  </a:lnTo>
                  <a:lnTo>
                    <a:pt x="807901" y="103992"/>
                  </a:lnTo>
                  <a:lnTo>
                    <a:pt x="842962" y="133349"/>
                  </a:lnTo>
                  <a:lnTo>
                    <a:pt x="874826" y="165636"/>
                  </a:lnTo>
                  <a:lnTo>
                    <a:pt x="903246" y="200620"/>
                  </a:lnTo>
                  <a:lnTo>
                    <a:pt x="927974" y="238068"/>
                  </a:lnTo>
                  <a:lnTo>
                    <a:pt x="948761" y="277748"/>
                  </a:lnTo>
                  <a:lnTo>
                    <a:pt x="965360" y="319429"/>
                  </a:lnTo>
                  <a:lnTo>
                    <a:pt x="977523" y="362878"/>
                  </a:lnTo>
                  <a:lnTo>
                    <a:pt x="985003" y="407863"/>
                  </a:lnTo>
                  <a:lnTo>
                    <a:pt x="987552" y="454151"/>
                  </a:lnTo>
                  <a:lnTo>
                    <a:pt x="985003" y="500691"/>
                  </a:lnTo>
                  <a:lnTo>
                    <a:pt x="977523" y="545862"/>
                  </a:lnTo>
                  <a:lnTo>
                    <a:pt x="965360" y="589440"/>
                  </a:lnTo>
                  <a:lnTo>
                    <a:pt x="948761" y="631197"/>
                  </a:lnTo>
                  <a:lnTo>
                    <a:pt x="927974" y="670910"/>
                  </a:lnTo>
                  <a:lnTo>
                    <a:pt x="903246" y="708353"/>
                  </a:lnTo>
                  <a:lnTo>
                    <a:pt x="874826" y="743300"/>
                  </a:lnTo>
                  <a:lnTo>
                    <a:pt x="842962" y="775525"/>
                  </a:lnTo>
                  <a:lnTo>
                    <a:pt x="807901" y="804804"/>
                  </a:lnTo>
                  <a:lnTo>
                    <a:pt x="769890" y="830910"/>
                  </a:lnTo>
                  <a:lnTo>
                    <a:pt x="729179" y="853618"/>
                  </a:lnTo>
                  <a:lnTo>
                    <a:pt x="686014" y="872704"/>
                  </a:lnTo>
                  <a:lnTo>
                    <a:pt x="640643" y="887940"/>
                  </a:lnTo>
                  <a:lnTo>
                    <a:pt x="593315" y="899103"/>
                  </a:lnTo>
                  <a:lnTo>
                    <a:pt x="544276" y="905966"/>
                  </a:lnTo>
                  <a:lnTo>
                    <a:pt x="493776" y="908303"/>
                  </a:lnTo>
                  <a:lnTo>
                    <a:pt x="443275" y="905966"/>
                  </a:lnTo>
                  <a:lnTo>
                    <a:pt x="394236" y="899103"/>
                  </a:lnTo>
                  <a:lnTo>
                    <a:pt x="346908" y="887940"/>
                  </a:lnTo>
                  <a:lnTo>
                    <a:pt x="301537" y="872704"/>
                  </a:lnTo>
                  <a:lnTo>
                    <a:pt x="258372" y="853618"/>
                  </a:lnTo>
                  <a:lnTo>
                    <a:pt x="217661" y="830910"/>
                  </a:lnTo>
                  <a:lnTo>
                    <a:pt x="179650" y="804804"/>
                  </a:lnTo>
                  <a:lnTo>
                    <a:pt x="144589" y="775525"/>
                  </a:lnTo>
                  <a:lnTo>
                    <a:pt x="112725" y="743300"/>
                  </a:lnTo>
                  <a:lnTo>
                    <a:pt x="84305" y="708353"/>
                  </a:lnTo>
                  <a:lnTo>
                    <a:pt x="59577" y="670910"/>
                  </a:lnTo>
                  <a:lnTo>
                    <a:pt x="38790" y="631197"/>
                  </a:lnTo>
                  <a:lnTo>
                    <a:pt x="22191" y="589440"/>
                  </a:lnTo>
                  <a:lnTo>
                    <a:pt x="10028" y="545862"/>
                  </a:lnTo>
                  <a:lnTo>
                    <a:pt x="2548" y="500691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388863" y="1982977"/>
              <a:ext cx="714755" cy="6870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388863" y="1981199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5575813" y="2087385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06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238366" y="1966595"/>
            <a:ext cx="3814445" cy="844550"/>
            <a:chOff x="6238366" y="1966595"/>
            <a:chExt cx="3814445" cy="844550"/>
          </a:xfrm>
        </p:grpSpPr>
        <p:sp>
          <p:nvSpPr>
            <p:cNvPr id="99" name="object 99"/>
            <p:cNvSpPr/>
            <p:nvPr/>
          </p:nvSpPr>
          <p:spPr>
            <a:xfrm>
              <a:off x="9639300" y="2293620"/>
              <a:ext cx="413003" cy="23317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62115" y="1973580"/>
              <a:ext cx="3573779" cy="65379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44050" y="2248662"/>
              <a:ext cx="207263" cy="13563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62115" y="1973580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221" y="304470"/>
                  </a:lnTo>
                  <a:lnTo>
                    <a:pt x="3537545" y="271015"/>
                  </a:lnTo>
                  <a:lnTo>
                    <a:pt x="3496750" y="244583"/>
                  </a:lnTo>
                  <a:lnTo>
                    <a:pt x="3444837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329"/>
                  </a:lnTo>
                  <a:lnTo>
                    <a:pt x="3232501" y="414784"/>
                  </a:lnTo>
                  <a:lnTo>
                    <a:pt x="3273515" y="441216"/>
                  </a:lnTo>
                  <a:lnTo>
                    <a:pt x="3325355" y="458577"/>
                  </a:lnTo>
                  <a:lnTo>
                    <a:pt x="3384804" y="464819"/>
                  </a:lnTo>
                  <a:lnTo>
                    <a:pt x="3444837" y="458577"/>
                  </a:lnTo>
                  <a:lnTo>
                    <a:pt x="3496750" y="441216"/>
                  </a:lnTo>
                  <a:lnTo>
                    <a:pt x="3537545" y="414784"/>
                  </a:lnTo>
                  <a:lnTo>
                    <a:pt x="3564221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7699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45351" y="2478024"/>
              <a:ext cx="3590544" cy="32613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45351" y="2476500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92" y="316839"/>
                  </a:lnTo>
                  <a:lnTo>
                    <a:pt x="3494447" y="306796"/>
                  </a:lnTo>
                  <a:lnTo>
                    <a:pt x="3445241" y="297509"/>
                  </a:lnTo>
                  <a:lnTo>
                    <a:pt x="3395306" y="288955"/>
                  </a:lnTo>
                  <a:lnTo>
                    <a:pt x="3344675" y="281112"/>
                  </a:lnTo>
                  <a:lnTo>
                    <a:pt x="3293380" y="273958"/>
                  </a:lnTo>
                  <a:lnTo>
                    <a:pt x="3241453" y="267470"/>
                  </a:lnTo>
                  <a:lnTo>
                    <a:pt x="3188927" y="261628"/>
                  </a:lnTo>
                  <a:lnTo>
                    <a:pt x="3135834" y="256407"/>
                  </a:lnTo>
                  <a:lnTo>
                    <a:pt x="3082207" y="251787"/>
                  </a:lnTo>
                  <a:lnTo>
                    <a:pt x="3028077" y="247745"/>
                  </a:lnTo>
                  <a:lnTo>
                    <a:pt x="2973477" y="244259"/>
                  </a:lnTo>
                  <a:lnTo>
                    <a:pt x="2918440" y="241307"/>
                  </a:lnTo>
                  <a:lnTo>
                    <a:pt x="2862998" y="238866"/>
                  </a:lnTo>
                  <a:lnTo>
                    <a:pt x="2807183" y="236914"/>
                  </a:lnTo>
                  <a:lnTo>
                    <a:pt x="2751028" y="235430"/>
                  </a:lnTo>
                  <a:lnTo>
                    <a:pt x="2694564" y="234391"/>
                  </a:lnTo>
                  <a:lnTo>
                    <a:pt x="2637825" y="233774"/>
                  </a:lnTo>
                  <a:lnTo>
                    <a:pt x="2580843" y="233559"/>
                  </a:lnTo>
                  <a:lnTo>
                    <a:pt x="2523650" y="233721"/>
                  </a:lnTo>
                  <a:lnTo>
                    <a:pt x="2466278" y="234241"/>
                  </a:lnTo>
                  <a:lnTo>
                    <a:pt x="2408759" y="235094"/>
                  </a:lnTo>
                  <a:lnTo>
                    <a:pt x="2351127" y="236259"/>
                  </a:lnTo>
                  <a:lnTo>
                    <a:pt x="2293414" y="237714"/>
                  </a:lnTo>
                  <a:lnTo>
                    <a:pt x="2235651" y="239437"/>
                  </a:lnTo>
                  <a:lnTo>
                    <a:pt x="2177872" y="241405"/>
                  </a:lnTo>
                  <a:lnTo>
                    <a:pt x="2120108" y="243596"/>
                  </a:lnTo>
                  <a:lnTo>
                    <a:pt x="2062391" y="245989"/>
                  </a:lnTo>
                  <a:lnTo>
                    <a:pt x="2004756" y="248561"/>
                  </a:lnTo>
                  <a:lnTo>
                    <a:pt x="1947233" y="251289"/>
                  </a:lnTo>
                  <a:lnTo>
                    <a:pt x="1889854" y="254152"/>
                  </a:lnTo>
                  <a:lnTo>
                    <a:pt x="1832654" y="257127"/>
                  </a:lnTo>
                  <a:lnTo>
                    <a:pt x="1775663" y="260193"/>
                  </a:lnTo>
                  <a:lnTo>
                    <a:pt x="1718914" y="263326"/>
                  </a:lnTo>
                  <a:lnTo>
                    <a:pt x="1662439" y="266506"/>
                  </a:lnTo>
                  <a:lnTo>
                    <a:pt x="1606272" y="269709"/>
                  </a:lnTo>
                  <a:lnTo>
                    <a:pt x="1550443" y="272914"/>
                  </a:lnTo>
                  <a:lnTo>
                    <a:pt x="1494986" y="276098"/>
                  </a:lnTo>
                  <a:lnTo>
                    <a:pt x="1439933" y="279240"/>
                  </a:lnTo>
                  <a:lnTo>
                    <a:pt x="1385316" y="282316"/>
                  </a:lnTo>
                  <a:lnTo>
                    <a:pt x="1331168" y="285305"/>
                  </a:lnTo>
                  <a:lnTo>
                    <a:pt x="1277520" y="288186"/>
                  </a:lnTo>
                  <a:lnTo>
                    <a:pt x="1224406" y="290934"/>
                  </a:lnTo>
                  <a:lnTo>
                    <a:pt x="1171858" y="293529"/>
                  </a:lnTo>
                  <a:lnTo>
                    <a:pt x="1119908" y="295948"/>
                  </a:lnTo>
                  <a:lnTo>
                    <a:pt x="1068588" y="298169"/>
                  </a:lnTo>
                  <a:lnTo>
                    <a:pt x="1017931" y="300170"/>
                  </a:lnTo>
                  <a:lnTo>
                    <a:pt x="967969" y="301929"/>
                  </a:lnTo>
                  <a:lnTo>
                    <a:pt x="918735" y="303423"/>
                  </a:lnTo>
                  <a:lnTo>
                    <a:pt x="870260" y="304630"/>
                  </a:lnTo>
                  <a:lnTo>
                    <a:pt x="822578" y="305529"/>
                  </a:lnTo>
                  <a:lnTo>
                    <a:pt x="775720" y="306096"/>
                  </a:lnTo>
                  <a:lnTo>
                    <a:pt x="729719" y="306310"/>
                  </a:lnTo>
                  <a:lnTo>
                    <a:pt x="684607" y="306149"/>
                  </a:lnTo>
                  <a:lnTo>
                    <a:pt x="640417" y="305591"/>
                  </a:lnTo>
                  <a:lnTo>
                    <a:pt x="597181" y="304612"/>
                  </a:lnTo>
                  <a:lnTo>
                    <a:pt x="554932" y="303192"/>
                  </a:lnTo>
                  <a:lnTo>
                    <a:pt x="513701" y="301308"/>
                  </a:lnTo>
                  <a:lnTo>
                    <a:pt x="473521" y="298937"/>
                  </a:lnTo>
                  <a:lnTo>
                    <a:pt x="434425" y="296058"/>
                  </a:lnTo>
                  <a:lnTo>
                    <a:pt x="396444" y="292648"/>
                  </a:lnTo>
                  <a:lnTo>
                    <a:pt x="323960" y="284148"/>
                  </a:lnTo>
                  <a:lnTo>
                    <a:pt x="256328" y="273260"/>
                  </a:lnTo>
                  <a:lnTo>
                    <a:pt x="193806" y="259806"/>
                  </a:lnTo>
                  <a:lnTo>
                    <a:pt x="136653" y="243609"/>
                  </a:lnTo>
                  <a:lnTo>
                    <a:pt x="85128" y="224491"/>
                  </a:lnTo>
                  <a:lnTo>
                    <a:pt x="39491" y="202275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633203" y="2112264"/>
              <a:ext cx="419100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6616724" y="2120904"/>
            <a:ext cx="2703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1400" b="1" spc="-190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140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THỜI</a:t>
            </a:r>
            <a:r>
              <a:rPr sz="1400" b="1" spc="-1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GIAN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5256148" y="2823845"/>
            <a:ext cx="1211580" cy="928369"/>
            <a:chOff x="5256148" y="2823845"/>
            <a:chExt cx="1211580" cy="928369"/>
          </a:xfrm>
        </p:grpSpPr>
        <p:sp>
          <p:nvSpPr>
            <p:cNvPr id="108" name="object 108"/>
            <p:cNvSpPr/>
            <p:nvPr/>
          </p:nvSpPr>
          <p:spPr>
            <a:xfrm>
              <a:off x="5929883" y="2926334"/>
              <a:ext cx="530352" cy="68707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29883" y="2924556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3"/>
                  </a:lnTo>
                  <a:lnTo>
                    <a:pt x="315468" y="688847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66943" y="2837180"/>
              <a:ext cx="987551" cy="90423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266943" y="2834640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2627"/>
                  </a:moveTo>
                  <a:lnTo>
                    <a:pt x="2548" y="406356"/>
                  </a:lnTo>
                  <a:lnTo>
                    <a:pt x="10028" y="361420"/>
                  </a:lnTo>
                  <a:lnTo>
                    <a:pt x="22191" y="318046"/>
                  </a:lnTo>
                  <a:lnTo>
                    <a:pt x="38790" y="276463"/>
                  </a:lnTo>
                  <a:lnTo>
                    <a:pt x="59577" y="236897"/>
                  </a:lnTo>
                  <a:lnTo>
                    <a:pt x="84305" y="199578"/>
                  </a:lnTo>
                  <a:lnTo>
                    <a:pt x="112725" y="164732"/>
                  </a:lnTo>
                  <a:lnTo>
                    <a:pt x="144589" y="132587"/>
                  </a:lnTo>
                  <a:lnTo>
                    <a:pt x="179650" y="103372"/>
                  </a:lnTo>
                  <a:lnTo>
                    <a:pt x="217661" y="77313"/>
                  </a:lnTo>
                  <a:lnTo>
                    <a:pt x="258372" y="54638"/>
                  </a:lnTo>
                  <a:lnTo>
                    <a:pt x="301537" y="35575"/>
                  </a:lnTo>
                  <a:lnTo>
                    <a:pt x="346908" y="20352"/>
                  </a:lnTo>
                  <a:lnTo>
                    <a:pt x="394236" y="9197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197"/>
                  </a:lnTo>
                  <a:lnTo>
                    <a:pt x="640643" y="20352"/>
                  </a:lnTo>
                  <a:lnTo>
                    <a:pt x="686014" y="35575"/>
                  </a:lnTo>
                  <a:lnTo>
                    <a:pt x="729179" y="54638"/>
                  </a:lnTo>
                  <a:lnTo>
                    <a:pt x="769890" y="77313"/>
                  </a:lnTo>
                  <a:lnTo>
                    <a:pt x="807901" y="103372"/>
                  </a:lnTo>
                  <a:lnTo>
                    <a:pt x="842962" y="132587"/>
                  </a:lnTo>
                  <a:lnTo>
                    <a:pt x="874826" y="164732"/>
                  </a:lnTo>
                  <a:lnTo>
                    <a:pt x="903246" y="199578"/>
                  </a:lnTo>
                  <a:lnTo>
                    <a:pt x="927974" y="236897"/>
                  </a:lnTo>
                  <a:lnTo>
                    <a:pt x="948761" y="276463"/>
                  </a:lnTo>
                  <a:lnTo>
                    <a:pt x="965360" y="318046"/>
                  </a:lnTo>
                  <a:lnTo>
                    <a:pt x="977523" y="361420"/>
                  </a:lnTo>
                  <a:lnTo>
                    <a:pt x="985003" y="406356"/>
                  </a:lnTo>
                  <a:lnTo>
                    <a:pt x="987552" y="452627"/>
                  </a:lnTo>
                  <a:lnTo>
                    <a:pt x="985003" y="499167"/>
                  </a:lnTo>
                  <a:lnTo>
                    <a:pt x="977523" y="544338"/>
                  </a:lnTo>
                  <a:lnTo>
                    <a:pt x="965360" y="587916"/>
                  </a:lnTo>
                  <a:lnTo>
                    <a:pt x="948761" y="629673"/>
                  </a:lnTo>
                  <a:lnTo>
                    <a:pt x="927974" y="669386"/>
                  </a:lnTo>
                  <a:lnTo>
                    <a:pt x="903246" y="706829"/>
                  </a:lnTo>
                  <a:lnTo>
                    <a:pt x="874826" y="741776"/>
                  </a:lnTo>
                  <a:lnTo>
                    <a:pt x="842962" y="774001"/>
                  </a:lnTo>
                  <a:lnTo>
                    <a:pt x="807901" y="803280"/>
                  </a:lnTo>
                  <a:lnTo>
                    <a:pt x="769890" y="829386"/>
                  </a:lnTo>
                  <a:lnTo>
                    <a:pt x="729179" y="852094"/>
                  </a:lnTo>
                  <a:lnTo>
                    <a:pt x="686014" y="871180"/>
                  </a:lnTo>
                  <a:lnTo>
                    <a:pt x="640643" y="886416"/>
                  </a:lnTo>
                  <a:lnTo>
                    <a:pt x="593315" y="897579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79"/>
                  </a:lnTo>
                  <a:lnTo>
                    <a:pt x="346908" y="886416"/>
                  </a:lnTo>
                  <a:lnTo>
                    <a:pt x="301537" y="871180"/>
                  </a:lnTo>
                  <a:lnTo>
                    <a:pt x="258372" y="852094"/>
                  </a:lnTo>
                  <a:lnTo>
                    <a:pt x="217661" y="829386"/>
                  </a:lnTo>
                  <a:lnTo>
                    <a:pt x="179650" y="803280"/>
                  </a:lnTo>
                  <a:lnTo>
                    <a:pt x="144589" y="774001"/>
                  </a:lnTo>
                  <a:lnTo>
                    <a:pt x="112725" y="741776"/>
                  </a:lnTo>
                  <a:lnTo>
                    <a:pt x="84305" y="706829"/>
                  </a:lnTo>
                  <a:lnTo>
                    <a:pt x="59577" y="669386"/>
                  </a:lnTo>
                  <a:lnTo>
                    <a:pt x="38790" y="629673"/>
                  </a:lnTo>
                  <a:lnTo>
                    <a:pt x="22191" y="587916"/>
                  </a:lnTo>
                  <a:lnTo>
                    <a:pt x="10028" y="544338"/>
                  </a:lnTo>
                  <a:lnTo>
                    <a:pt x="2548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388863" y="2944876"/>
              <a:ext cx="714755" cy="68833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388863" y="2942844"/>
              <a:ext cx="715010" cy="690880"/>
            </a:xfrm>
            <a:custGeom>
              <a:avLst/>
              <a:gdLst/>
              <a:ahLst/>
              <a:cxnLst/>
              <a:rect l="l" t="t" r="r" b="b"/>
              <a:pathLst>
                <a:path w="715010" h="690879">
                  <a:moveTo>
                    <a:pt x="0" y="344424"/>
                  </a:moveTo>
                  <a:lnTo>
                    <a:pt x="3262" y="297949"/>
                  </a:lnTo>
                  <a:lnTo>
                    <a:pt x="12763" y="253294"/>
                  </a:lnTo>
                  <a:lnTo>
                    <a:pt x="28074" y="210883"/>
                  </a:lnTo>
                  <a:lnTo>
                    <a:pt x="48768" y="171139"/>
                  </a:lnTo>
                  <a:lnTo>
                    <a:pt x="74414" y="134485"/>
                  </a:lnTo>
                  <a:lnTo>
                    <a:pt x="104584" y="101346"/>
                  </a:lnTo>
                  <a:lnTo>
                    <a:pt x="138850" y="72143"/>
                  </a:lnTo>
                  <a:lnTo>
                    <a:pt x="176783" y="47300"/>
                  </a:lnTo>
                  <a:lnTo>
                    <a:pt x="217955" y="27241"/>
                  </a:lnTo>
                  <a:lnTo>
                    <a:pt x="261937" y="12389"/>
                  </a:lnTo>
                  <a:lnTo>
                    <a:pt x="308300" y="3167"/>
                  </a:lnTo>
                  <a:lnTo>
                    <a:pt x="356616" y="0"/>
                  </a:lnTo>
                  <a:lnTo>
                    <a:pt x="405281" y="3167"/>
                  </a:lnTo>
                  <a:lnTo>
                    <a:pt x="451936" y="12389"/>
                  </a:lnTo>
                  <a:lnTo>
                    <a:pt x="496157" y="27241"/>
                  </a:lnTo>
                  <a:lnTo>
                    <a:pt x="537520" y="47300"/>
                  </a:lnTo>
                  <a:lnTo>
                    <a:pt x="575602" y="72143"/>
                  </a:lnTo>
                  <a:lnTo>
                    <a:pt x="609981" y="101346"/>
                  </a:lnTo>
                  <a:lnTo>
                    <a:pt x="640231" y="134485"/>
                  </a:lnTo>
                  <a:lnTo>
                    <a:pt x="665931" y="171139"/>
                  </a:lnTo>
                  <a:lnTo>
                    <a:pt x="686657" y="210883"/>
                  </a:lnTo>
                  <a:lnTo>
                    <a:pt x="701985" y="253294"/>
                  </a:lnTo>
                  <a:lnTo>
                    <a:pt x="711492" y="297949"/>
                  </a:lnTo>
                  <a:lnTo>
                    <a:pt x="714756" y="344424"/>
                  </a:lnTo>
                  <a:lnTo>
                    <a:pt x="711492" y="391249"/>
                  </a:lnTo>
                  <a:lnTo>
                    <a:pt x="701985" y="436195"/>
                  </a:lnTo>
                  <a:lnTo>
                    <a:pt x="686657" y="478845"/>
                  </a:lnTo>
                  <a:lnTo>
                    <a:pt x="665931" y="518780"/>
                  </a:lnTo>
                  <a:lnTo>
                    <a:pt x="640231" y="555583"/>
                  </a:lnTo>
                  <a:lnTo>
                    <a:pt x="609981" y="588835"/>
                  </a:lnTo>
                  <a:lnTo>
                    <a:pt x="575602" y="618118"/>
                  </a:lnTo>
                  <a:lnTo>
                    <a:pt x="537520" y="643015"/>
                  </a:lnTo>
                  <a:lnTo>
                    <a:pt x="496157" y="663106"/>
                  </a:lnTo>
                  <a:lnTo>
                    <a:pt x="451936" y="677975"/>
                  </a:lnTo>
                  <a:lnTo>
                    <a:pt x="405281" y="687203"/>
                  </a:lnTo>
                  <a:lnTo>
                    <a:pt x="356616" y="690372"/>
                  </a:lnTo>
                  <a:lnTo>
                    <a:pt x="308300" y="687203"/>
                  </a:lnTo>
                  <a:lnTo>
                    <a:pt x="261937" y="677975"/>
                  </a:lnTo>
                  <a:lnTo>
                    <a:pt x="217955" y="663106"/>
                  </a:lnTo>
                  <a:lnTo>
                    <a:pt x="176784" y="643015"/>
                  </a:lnTo>
                  <a:lnTo>
                    <a:pt x="138850" y="618118"/>
                  </a:lnTo>
                  <a:lnTo>
                    <a:pt x="104584" y="588835"/>
                  </a:lnTo>
                  <a:lnTo>
                    <a:pt x="74414" y="555583"/>
                  </a:lnTo>
                  <a:lnTo>
                    <a:pt x="48768" y="518780"/>
                  </a:lnTo>
                  <a:lnTo>
                    <a:pt x="28074" y="478845"/>
                  </a:lnTo>
                  <a:lnTo>
                    <a:pt x="12763" y="436195"/>
                  </a:lnTo>
                  <a:lnTo>
                    <a:pt x="3262" y="39124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5575813" y="3050580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07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238366" y="2919095"/>
            <a:ext cx="3814445" cy="844550"/>
            <a:chOff x="6238366" y="2919095"/>
            <a:chExt cx="3814445" cy="844550"/>
          </a:xfrm>
        </p:grpSpPr>
        <p:sp>
          <p:nvSpPr>
            <p:cNvPr id="116" name="object 116"/>
            <p:cNvSpPr/>
            <p:nvPr/>
          </p:nvSpPr>
          <p:spPr>
            <a:xfrm>
              <a:off x="9639300" y="3246120"/>
              <a:ext cx="413003" cy="23317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62115" y="2926080"/>
              <a:ext cx="3573779" cy="65379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44050" y="3201162"/>
              <a:ext cx="207263" cy="13563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62115" y="2926080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221" y="304470"/>
                  </a:lnTo>
                  <a:lnTo>
                    <a:pt x="3537545" y="271015"/>
                  </a:lnTo>
                  <a:lnTo>
                    <a:pt x="3496750" y="244583"/>
                  </a:lnTo>
                  <a:lnTo>
                    <a:pt x="3444837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329"/>
                  </a:lnTo>
                  <a:lnTo>
                    <a:pt x="3232501" y="414784"/>
                  </a:lnTo>
                  <a:lnTo>
                    <a:pt x="3273515" y="441216"/>
                  </a:lnTo>
                  <a:lnTo>
                    <a:pt x="3325355" y="458577"/>
                  </a:lnTo>
                  <a:lnTo>
                    <a:pt x="3384804" y="464819"/>
                  </a:lnTo>
                  <a:lnTo>
                    <a:pt x="3444837" y="458577"/>
                  </a:lnTo>
                  <a:lnTo>
                    <a:pt x="3496750" y="441216"/>
                  </a:lnTo>
                  <a:lnTo>
                    <a:pt x="3537545" y="414784"/>
                  </a:lnTo>
                  <a:lnTo>
                    <a:pt x="3564221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7699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245351" y="3432048"/>
              <a:ext cx="3590544" cy="32461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45351" y="3430524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79" y="0"/>
                  </a:moveTo>
                  <a:lnTo>
                    <a:pt x="154987" y="6146"/>
                  </a:lnTo>
                  <a:lnTo>
                    <a:pt x="203431" y="12002"/>
                  </a:lnTo>
                  <a:lnTo>
                    <a:pt x="252010" y="17572"/>
                  </a:lnTo>
                  <a:lnTo>
                    <a:pt x="300718" y="22864"/>
                  </a:lnTo>
                  <a:lnTo>
                    <a:pt x="349554" y="27882"/>
                  </a:lnTo>
                  <a:lnTo>
                    <a:pt x="398513" y="32634"/>
                  </a:lnTo>
                  <a:lnTo>
                    <a:pt x="447594" y="37126"/>
                  </a:lnTo>
                  <a:lnTo>
                    <a:pt x="496791" y="41364"/>
                  </a:lnTo>
                  <a:lnTo>
                    <a:pt x="546103" y="45353"/>
                  </a:lnTo>
                  <a:lnTo>
                    <a:pt x="595526" y="49102"/>
                  </a:lnTo>
                  <a:lnTo>
                    <a:pt x="645056" y="52615"/>
                  </a:lnTo>
                  <a:lnTo>
                    <a:pt x="694691" y="55899"/>
                  </a:lnTo>
                  <a:lnTo>
                    <a:pt x="744427" y="58960"/>
                  </a:lnTo>
                  <a:lnTo>
                    <a:pt x="794261" y="61804"/>
                  </a:lnTo>
                  <a:lnTo>
                    <a:pt x="844189" y="64438"/>
                  </a:lnTo>
                  <a:lnTo>
                    <a:pt x="894209" y="66868"/>
                  </a:lnTo>
                  <a:lnTo>
                    <a:pt x="944317" y="69099"/>
                  </a:lnTo>
                  <a:lnTo>
                    <a:pt x="994510" y="71140"/>
                  </a:lnTo>
                  <a:lnTo>
                    <a:pt x="1044784" y="72994"/>
                  </a:lnTo>
                  <a:lnTo>
                    <a:pt x="1095136" y="74670"/>
                  </a:lnTo>
                  <a:lnTo>
                    <a:pt x="1145564" y="76172"/>
                  </a:lnTo>
                  <a:lnTo>
                    <a:pt x="1196063" y="77508"/>
                  </a:lnTo>
                  <a:lnTo>
                    <a:pt x="1246631" y="78683"/>
                  </a:lnTo>
                  <a:lnTo>
                    <a:pt x="1297265" y="79704"/>
                  </a:lnTo>
                  <a:lnTo>
                    <a:pt x="1347960" y="80577"/>
                  </a:lnTo>
                  <a:lnTo>
                    <a:pt x="1398714" y="81308"/>
                  </a:lnTo>
                  <a:lnTo>
                    <a:pt x="1449524" y="81903"/>
                  </a:lnTo>
                  <a:lnTo>
                    <a:pt x="1500386" y="82369"/>
                  </a:lnTo>
                  <a:lnTo>
                    <a:pt x="1551297" y="82712"/>
                  </a:lnTo>
                  <a:lnTo>
                    <a:pt x="1602254" y="82938"/>
                  </a:lnTo>
                  <a:lnTo>
                    <a:pt x="1653253" y="83054"/>
                  </a:lnTo>
                  <a:lnTo>
                    <a:pt x="1704291" y="83065"/>
                  </a:lnTo>
                  <a:lnTo>
                    <a:pt x="1755366" y="82978"/>
                  </a:lnTo>
                  <a:lnTo>
                    <a:pt x="1806473" y="82799"/>
                  </a:lnTo>
                  <a:lnTo>
                    <a:pt x="1857610" y="82534"/>
                  </a:lnTo>
                  <a:lnTo>
                    <a:pt x="1908773" y="82190"/>
                  </a:lnTo>
                  <a:lnTo>
                    <a:pt x="1959959" y="81772"/>
                  </a:lnTo>
                  <a:lnTo>
                    <a:pt x="2011164" y="81288"/>
                  </a:lnTo>
                  <a:lnTo>
                    <a:pt x="2062386" y="80742"/>
                  </a:lnTo>
                  <a:lnTo>
                    <a:pt x="2113621" y="80143"/>
                  </a:lnTo>
                  <a:lnTo>
                    <a:pt x="2164867" y="79494"/>
                  </a:lnTo>
                  <a:lnTo>
                    <a:pt x="2216118" y="78804"/>
                  </a:lnTo>
                  <a:lnTo>
                    <a:pt x="2267374" y="78078"/>
                  </a:lnTo>
                  <a:lnTo>
                    <a:pt x="2318629" y="77323"/>
                  </a:lnTo>
                  <a:lnTo>
                    <a:pt x="2369882" y="76544"/>
                  </a:lnTo>
                  <a:lnTo>
                    <a:pt x="2421127" y="75748"/>
                  </a:lnTo>
                  <a:lnTo>
                    <a:pt x="2472364" y="74941"/>
                  </a:lnTo>
                  <a:lnTo>
                    <a:pt x="2523587" y="74130"/>
                  </a:lnTo>
                  <a:lnTo>
                    <a:pt x="2574795" y="73320"/>
                  </a:lnTo>
                  <a:lnTo>
                    <a:pt x="2625983" y="72517"/>
                  </a:lnTo>
                  <a:lnTo>
                    <a:pt x="2677148" y="71729"/>
                  </a:lnTo>
                  <a:lnTo>
                    <a:pt x="2728288" y="70962"/>
                  </a:lnTo>
                  <a:lnTo>
                    <a:pt x="2779398" y="70220"/>
                  </a:lnTo>
                  <a:lnTo>
                    <a:pt x="2830476" y="69512"/>
                  </a:lnTo>
                  <a:lnTo>
                    <a:pt x="2881519" y="68842"/>
                  </a:lnTo>
                  <a:lnTo>
                    <a:pt x="2932522" y="68218"/>
                  </a:lnTo>
                  <a:lnTo>
                    <a:pt x="2983483" y="67645"/>
                  </a:lnTo>
                  <a:lnTo>
                    <a:pt x="3034399" y="67130"/>
                  </a:lnTo>
                  <a:lnTo>
                    <a:pt x="3085266" y="66679"/>
                  </a:lnTo>
                  <a:lnTo>
                    <a:pt x="3136081" y="66298"/>
                  </a:lnTo>
                  <a:lnTo>
                    <a:pt x="3186841" y="65993"/>
                  </a:lnTo>
                  <a:lnTo>
                    <a:pt x="3237543" y="65771"/>
                  </a:lnTo>
                  <a:lnTo>
                    <a:pt x="3288183" y="65638"/>
                  </a:lnTo>
                  <a:lnTo>
                    <a:pt x="3338758" y="65600"/>
                  </a:lnTo>
                  <a:lnTo>
                    <a:pt x="3389264" y="65664"/>
                  </a:lnTo>
                  <a:lnTo>
                    <a:pt x="3439699" y="65835"/>
                  </a:lnTo>
                  <a:lnTo>
                    <a:pt x="3490060" y="66120"/>
                  </a:lnTo>
                  <a:lnTo>
                    <a:pt x="3540342" y="66524"/>
                  </a:lnTo>
                  <a:lnTo>
                    <a:pt x="3590543" y="67056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016"/>
                  </a:lnTo>
                  <a:lnTo>
                    <a:pt x="50482" y="86105"/>
                  </a:lnTo>
                  <a:lnTo>
                    <a:pt x="78224" y="41338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633203" y="3064764"/>
              <a:ext cx="419100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988599" y="3132856"/>
            <a:ext cx="1949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XỬ</a:t>
            </a:r>
            <a:r>
              <a:rPr sz="1400" b="1" spc="-190" dirty="0">
                <a:solidFill>
                  <a:srgbClr val="0000E6"/>
                </a:solidFill>
                <a:latin typeface="Times New Roman"/>
                <a:cs typeface="Times New Roman"/>
              </a:rPr>
              <a:t> LÝ </a:t>
            </a:r>
            <a:r>
              <a:rPr sz="14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SỐ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257672" y="3790060"/>
            <a:ext cx="1211580" cy="928369"/>
            <a:chOff x="5257672" y="3790060"/>
            <a:chExt cx="1211580" cy="928369"/>
          </a:xfrm>
        </p:grpSpPr>
        <p:sp>
          <p:nvSpPr>
            <p:cNvPr id="125" name="object 125"/>
            <p:cNvSpPr/>
            <p:nvPr/>
          </p:nvSpPr>
          <p:spPr>
            <a:xfrm>
              <a:off x="5931407" y="3892549"/>
              <a:ext cx="530351" cy="68707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931407" y="3890771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3" y="0"/>
                  </a:moveTo>
                  <a:lnTo>
                    <a:pt x="530351" y="344424"/>
                  </a:lnTo>
                  <a:lnTo>
                    <a:pt x="313943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3943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68467" y="3803395"/>
              <a:ext cx="986027" cy="90423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268467" y="3800855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4" h="906779">
                  <a:moveTo>
                    <a:pt x="0" y="452627"/>
                  </a:moveTo>
                  <a:lnTo>
                    <a:pt x="2548" y="406356"/>
                  </a:lnTo>
                  <a:lnTo>
                    <a:pt x="10028" y="361420"/>
                  </a:lnTo>
                  <a:lnTo>
                    <a:pt x="22191" y="318046"/>
                  </a:lnTo>
                  <a:lnTo>
                    <a:pt x="38790" y="276463"/>
                  </a:lnTo>
                  <a:lnTo>
                    <a:pt x="59577" y="236897"/>
                  </a:lnTo>
                  <a:lnTo>
                    <a:pt x="84305" y="199578"/>
                  </a:lnTo>
                  <a:lnTo>
                    <a:pt x="112725" y="164732"/>
                  </a:lnTo>
                  <a:lnTo>
                    <a:pt x="144589" y="132587"/>
                  </a:lnTo>
                  <a:lnTo>
                    <a:pt x="179650" y="103372"/>
                  </a:lnTo>
                  <a:lnTo>
                    <a:pt x="217661" y="77313"/>
                  </a:lnTo>
                  <a:lnTo>
                    <a:pt x="258372" y="54638"/>
                  </a:lnTo>
                  <a:lnTo>
                    <a:pt x="301537" y="35575"/>
                  </a:lnTo>
                  <a:lnTo>
                    <a:pt x="346908" y="20352"/>
                  </a:lnTo>
                  <a:lnTo>
                    <a:pt x="394236" y="9197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197"/>
                  </a:lnTo>
                  <a:lnTo>
                    <a:pt x="639937" y="20352"/>
                  </a:lnTo>
                  <a:lnTo>
                    <a:pt x="685133" y="35575"/>
                  </a:lnTo>
                  <a:lnTo>
                    <a:pt x="728150" y="54638"/>
                  </a:lnTo>
                  <a:lnTo>
                    <a:pt x="768738" y="77313"/>
                  </a:lnTo>
                  <a:lnTo>
                    <a:pt x="806648" y="103372"/>
                  </a:lnTo>
                  <a:lnTo>
                    <a:pt x="841629" y="132587"/>
                  </a:lnTo>
                  <a:lnTo>
                    <a:pt x="873430" y="164732"/>
                  </a:lnTo>
                  <a:lnTo>
                    <a:pt x="901803" y="199578"/>
                  </a:lnTo>
                  <a:lnTo>
                    <a:pt x="926496" y="236897"/>
                  </a:lnTo>
                  <a:lnTo>
                    <a:pt x="947261" y="276463"/>
                  </a:lnTo>
                  <a:lnTo>
                    <a:pt x="963846" y="318046"/>
                  </a:lnTo>
                  <a:lnTo>
                    <a:pt x="976002" y="361420"/>
                  </a:lnTo>
                  <a:lnTo>
                    <a:pt x="983480" y="406356"/>
                  </a:lnTo>
                  <a:lnTo>
                    <a:pt x="986028" y="452627"/>
                  </a:lnTo>
                  <a:lnTo>
                    <a:pt x="983480" y="499167"/>
                  </a:lnTo>
                  <a:lnTo>
                    <a:pt x="976002" y="544338"/>
                  </a:lnTo>
                  <a:lnTo>
                    <a:pt x="963846" y="587916"/>
                  </a:lnTo>
                  <a:lnTo>
                    <a:pt x="947261" y="629673"/>
                  </a:lnTo>
                  <a:lnTo>
                    <a:pt x="926496" y="669386"/>
                  </a:lnTo>
                  <a:lnTo>
                    <a:pt x="901803" y="706829"/>
                  </a:lnTo>
                  <a:lnTo>
                    <a:pt x="873430" y="741776"/>
                  </a:lnTo>
                  <a:lnTo>
                    <a:pt x="841628" y="774001"/>
                  </a:lnTo>
                  <a:lnTo>
                    <a:pt x="806648" y="803280"/>
                  </a:lnTo>
                  <a:lnTo>
                    <a:pt x="768738" y="829386"/>
                  </a:lnTo>
                  <a:lnTo>
                    <a:pt x="728150" y="852094"/>
                  </a:lnTo>
                  <a:lnTo>
                    <a:pt x="685133" y="871180"/>
                  </a:lnTo>
                  <a:lnTo>
                    <a:pt x="639937" y="886416"/>
                  </a:lnTo>
                  <a:lnTo>
                    <a:pt x="592812" y="897579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79"/>
                  </a:lnTo>
                  <a:lnTo>
                    <a:pt x="346908" y="886416"/>
                  </a:lnTo>
                  <a:lnTo>
                    <a:pt x="301537" y="871180"/>
                  </a:lnTo>
                  <a:lnTo>
                    <a:pt x="258372" y="852094"/>
                  </a:lnTo>
                  <a:lnTo>
                    <a:pt x="217661" y="829386"/>
                  </a:lnTo>
                  <a:lnTo>
                    <a:pt x="179650" y="803280"/>
                  </a:lnTo>
                  <a:lnTo>
                    <a:pt x="144589" y="774001"/>
                  </a:lnTo>
                  <a:lnTo>
                    <a:pt x="112725" y="741776"/>
                  </a:lnTo>
                  <a:lnTo>
                    <a:pt x="84305" y="706829"/>
                  </a:lnTo>
                  <a:lnTo>
                    <a:pt x="59577" y="669386"/>
                  </a:lnTo>
                  <a:lnTo>
                    <a:pt x="38790" y="629673"/>
                  </a:lnTo>
                  <a:lnTo>
                    <a:pt x="22191" y="587916"/>
                  </a:lnTo>
                  <a:lnTo>
                    <a:pt x="10028" y="544338"/>
                  </a:lnTo>
                  <a:lnTo>
                    <a:pt x="2548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390387" y="3911091"/>
              <a:ext cx="713232" cy="68833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390387" y="3909059"/>
              <a:ext cx="713740" cy="690880"/>
            </a:xfrm>
            <a:custGeom>
              <a:avLst/>
              <a:gdLst/>
              <a:ahLst/>
              <a:cxnLst/>
              <a:rect l="l" t="t" r="r" b="b"/>
              <a:pathLst>
                <a:path w="713739" h="690879">
                  <a:moveTo>
                    <a:pt x="0" y="344424"/>
                  </a:moveTo>
                  <a:lnTo>
                    <a:pt x="3233" y="297949"/>
                  </a:lnTo>
                  <a:lnTo>
                    <a:pt x="12657" y="253294"/>
                  </a:lnTo>
                  <a:lnTo>
                    <a:pt x="27860" y="210883"/>
                  </a:lnTo>
                  <a:lnTo>
                    <a:pt x="48429" y="171139"/>
                  </a:lnTo>
                  <a:lnTo>
                    <a:pt x="73951" y="134485"/>
                  </a:lnTo>
                  <a:lnTo>
                    <a:pt x="104013" y="101346"/>
                  </a:lnTo>
                  <a:lnTo>
                    <a:pt x="138202" y="72143"/>
                  </a:lnTo>
                  <a:lnTo>
                    <a:pt x="176106" y="47300"/>
                  </a:lnTo>
                  <a:lnTo>
                    <a:pt x="217312" y="27241"/>
                  </a:lnTo>
                  <a:lnTo>
                    <a:pt x="261408" y="12389"/>
                  </a:lnTo>
                  <a:lnTo>
                    <a:pt x="307980" y="3167"/>
                  </a:lnTo>
                  <a:lnTo>
                    <a:pt x="356616" y="0"/>
                  </a:lnTo>
                  <a:lnTo>
                    <a:pt x="404931" y="3167"/>
                  </a:lnTo>
                  <a:lnTo>
                    <a:pt x="451294" y="12389"/>
                  </a:lnTo>
                  <a:lnTo>
                    <a:pt x="495276" y="27241"/>
                  </a:lnTo>
                  <a:lnTo>
                    <a:pt x="536447" y="47300"/>
                  </a:lnTo>
                  <a:lnTo>
                    <a:pt x="574381" y="72143"/>
                  </a:lnTo>
                  <a:lnTo>
                    <a:pt x="608647" y="101346"/>
                  </a:lnTo>
                  <a:lnTo>
                    <a:pt x="638817" y="134485"/>
                  </a:lnTo>
                  <a:lnTo>
                    <a:pt x="664463" y="171139"/>
                  </a:lnTo>
                  <a:lnTo>
                    <a:pt x="685157" y="210883"/>
                  </a:lnTo>
                  <a:lnTo>
                    <a:pt x="700468" y="253294"/>
                  </a:lnTo>
                  <a:lnTo>
                    <a:pt x="709969" y="297949"/>
                  </a:lnTo>
                  <a:lnTo>
                    <a:pt x="713232" y="344424"/>
                  </a:lnTo>
                  <a:lnTo>
                    <a:pt x="709969" y="391249"/>
                  </a:lnTo>
                  <a:lnTo>
                    <a:pt x="700468" y="436195"/>
                  </a:lnTo>
                  <a:lnTo>
                    <a:pt x="685157" y="478845"/>
                  </a:lnTo>
                  <a:lnTo>
                    <a:pt x="664464" y="518780"/>
                  </a:lnTo>
                  <a:lnTo>
                    <a:pt x="638817" y="555583"/>
                  </a:lnTo>
                  <a:lnTo>
                    <a:pt x="608647" y="588835"/>
                  </a:lnTo>
                  <a:lnTo>
                    <a:pt x="574381" y="618118"/>
                  </a:lnTo>
                  <a:lnTo>
                    <a:pt x="536448" y="643015"/>
                  </a:lnTo>
                  <a:lnTo>
                    <a:pt x="495276" y="663106"/>
                  </a:lnTo>
                  <a:lnTo>
                    <a:pt x="451294" y="677975"/>
                  </a:lnTo>
                  <a:lnTo>
                    <a:pt x="404931" y="687203"/>
                  </a:lnTo>
                  <a:lnTo>
                    <a:pt x="356616" y="690372"/>
                  </a:lnTo>
                  <a:lnTo>
                    <a:pt x="307980" y="687203"/>
                  </a:lnTo>
                  <a:lnTo>
                    <a:pt x="261408" y="677975"/>
                  </a:lnTo>
                  <a:lnTo>
                    <a:pt x="217312" y="663106"/>
                  </a:lnTo>
                  <a:lnTo>
                    <a:pt x="176106" y="643015"/>
                  </a:lnTo>
                  <a:lnTo>
                    <a:pt x="138202" y="618118"/>
                  </a:lnTo>
                  <a:lnTo>
                    <a:pt x="104013" y="588835"/>
                  </a:lnTo>
                  <a:lnTo>
                    <a:pt x="73951" y="555583"/>
                  </a:lnTo>
                  <a:lnTo>
                    <a:pt x="48429" y="518780"/>
                  </a:lnTo>
                  <a:lnTo>
                    <a:pt x="27860" y="478845"/>
                  </a:lnTo>
                  <a:lnTo>
                    <a:pt x="12657" y="436195"/>
                  </a:lnTo>
                  <a:lnTo>
                    <a:pt x="3233" y="39124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5575813" y="4016736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08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239890" y="3895978"/>
            <a:ext cx="3814445" cy="843280"/>
            <a:chOff x="6239890" y="3895978"/>
            <a:chExt cx="3814445" cy="843280"/>
          </a:xfrm>
        </p:grpSpPr>
        <p:sp>
          <p:nvSpPr>
            <p:cNvPr id="133" name="object 133"/>
            <p:cNvSpPr/>
            <p:nvPr/>
          </p:nvSpPr>
          <p:spPr>
            <a:xfrm>
              <a:off x="9639300" y="4223003"/>
              <a:ext cx="414527" cy="23164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263639" y="3902963"/>
              <a:ext cx="3573779" cy="6522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44050" y="4176521"/>
              <a:ext cx="208787" cy="13563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263639" y="3902963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2946"/>
                  </a:lnTo>
                  <a:lnTo>
                    <a:pt x="3537545" y="269491"/>
                  </a:lnTo>
                  <a:lnTo>
                    <a:pt x="3496750" y="243059"/>
                  </a:lnTo>
                  <a:lnTo>
                    <a:pt x="3444837" y="225698"/>
                  </a:lnTo>
                  <a:lnTo>
                    <a:pt x="3384804" y="219455"/>
                  </a:lnTo>
                  <a:lnTo>
                    <a:pt x="3325355" y="225698"/>
                  </a:lnTo>
                  <a:lnTo>
                    <a:pt x="3273515" y="243059"/>
                  </a:lnTo>
                  <a:lnTo>
                    <a:pt x="3232501" y="269491"/>
                  </a:lnTo>
                  <a:lnTo>
                    <a:pt x="3205532" y="302946"/>
                  </a:lnTo>
                  <a:lnTo>
                    <a:pt x="3195828" y="341375"/>
                  </a:lnTo>
                  <a:lnTo>
                    <a:pt x="3205532" y="379805"/>
                  </a:lnTo>
                  <a:lnTo>
                    <a:pt x="3232501" y="413260"/>
                  </a:lnTo>
                  <a:lnTo>
                    <a:pt x="3273515" y="439692"/>
                  </a:lnTo>
                  <a:lnTo>
                    <a:pt x="3325355" y="457053"/>
                  </a:lnTo>
                  <a:lnTo>
                    <a:pt x="3384804" y="463295"/>
                  </a:lnTo>
                  <a:lnTo>
                    <a:pt x="3444837" y="457053"/>
                  </a:lnTo>
                  <a:lnTo>
                    <a:pt x="3496750" y="439692"/>
                  </a:lnTo>
                  <a:lnTo>
                    <a:pt x="3537545" y="413260"/>
                  </a:lnTo>
                  <a:lnTo>
                    <a:pt x="3564221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246875" y="4407407"/>
              <a:ext cx="3590543" cy="3246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246875" y="4405883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79" y="0"/>
                  </a:moveTo>
                  <a:lnTo>
                    <a:pt x="154987" y="6147"/>
                  </a:lnTo>
                  <a:lnTo>
                    <a:pt x="203431" y="12006"/>
                  </a:lnTo>
                  <a:lnTo>
                    <a:pt x="252010" y="17581"/>
                  </a:lnTo>
                  <a:lnTo>
                    <a:pt x="300718" y="22878"/>
                  </a:lnTo>
                  <a:lnTo>
                    <a:pt x="349554" y="27905"/>
                  </a:lnTo>
                  <a:lnTo>
                    <a:pt x="398513" y="32667"/>
                  </a:lnTo>
                  <a:lnTo>
                    <a:pt x="447594" y="37170"/>
                  </a:lnTo>
                  <a:lnTo>
                    <a:pt x="496791" y="41420"/>
                  </a:lnTo>
                  <a:lnTo>
                    <a:pt x="546103" y="45425"/>
                  </a:lnTo>
                  <a:lnTo>
                    <a:pt x="595526" y="49189"/>
                  </a:lnTo>
                  <a:lnTo>
                    <a:pt x="645056" y="52719"/>
                  </a:lnTo>
                  <a:lnTo>
                    <a:pt x="694691" y="56021"/>
                  </a:lnTo>
                  <a:lnTo>
                    <a:pt x="744427" y="59102"/>
                  </a:lnTo>
                  <a:lnTo>
                    <a:pt x="794261" y="61967"/>
                  </a:lnTo>
                  <a:lnTo>
                    <a:pt x="844189" y="64623"/>
                  </a:lnTo>
                  <a:lnTo>
                    <a:pt x="894209" y="67075"/>
                  </a:lnTo>
                  <a:lnTo>
                    <a:pt x="944317" y="69331"/>
                  </a:lnTo>
                  <a:lnTo>
                    <a:pt x="994510" y="71397"/>
                  </a:lnTo>
                  <a:lnTo>
                    <a:pt x="1044784" y="73277"/>
                  </a:lnTo>
                  <a:lnTo>
                    <a:pt x="1095136" y="74980"/>
                  </a:lnTo>
                  <a:lnTo>
                    <a:pt x="1145564" y="76510"/>
                  </a:lnTo>
                  <a:lnTo>
                    <a:pt x="1196063" y="77874"/>
                  </a:lnTo>
                  <a:lnTo>
                    <a:pt x="1246631" y="79078"/>
                  </a:lnTo>
                  <a:lnTo>
                    <a:pt x="1297265" y="80129"/>
                  </a:lnTo>
                  <a:lnTo>
                    <a:pt x="1347960" y="81032"/>
                  </a:lnTo>
                  <a:lnTo>
                    <a:pt x="1398714" y="81794"/>
                  </a:lnTo>
                  <a:lnTo>
                    <a:pt x="1449524" y="82421"/>
                  </a:lnTo>
                  <a:lnTo>
                    <a:pt x="1500386" y="82918"/>
                  </a:lnTo>
                  <a:lnTo>
                    <a:pt x="1551297" y="83294"/>
                  </a:lnTo>
                  <a:lnTo>
                    <a:pt x="1602254" y="83552"/>
                  </a:lnTo>
                  <a:lnTo>
                    <a:pt x="1653253" y="83700"/>
                  </a:lnTo>
                  <a:lnTo>
                    <a:pt x="1704291" y="83744"/>
                  </a:lnTo>
                  <a:lnTo>
                    <a:pt x="1755366" y="83690"/>
                  </a:lnTo>
                  <a:lnTo>
                    <a:pt x="1806473" y="83544"/>
                  </a:lnTo>
                  <a:lnTo>
                    <a:pt x="1857610" y="83312"/>
                  </a:lnTo>
                  <a:lnTo>
                    <a:pt x="1908773" y="83001"/>
                  </a:lnTo>
                  <a:lnTo>
                    <a:pt x="1959959" y="82617"/>
                  </a:lnTo>
                  <a:lnTo>
                    <a:pt x="2011164" y="82165"/>
                  </a:lnTo>
                  <a:lnTo>
                    <a:pt x="2062386" y="81653"/>
                  </a:lnTo>
                  <a:lnTo>
                    <a:pt x="2113621" y="81085"/>
                  </a:lnTo>
                  <a:lnTo>
                    <a:pt x="2164867" y="80469"/>
                  </a:lnTo>
                  <a:lnTo>
                    <a:pt x="2216118" y="79811"/>
                  </a:lnTo>
                  <a:lnTo>
                    <a:pt x="2267374" y="79116"/>
                  </a:lnTo>
                  <a:lnTo>
                    <a:pt x="2318629" y="78392"/>
                  </a:lnTo>
                  <a:lnTo>
                    <a:pt x="2369882" y="77643"/>
                  </a:lnTo>
                  <a:lnTo>
                    <a:pt x="2421127" y="76877"/>
                  </a:lnTo>
                  <a:lnTo>
                    <a:pt x="2472364" y="76099"/>
                  </a:lnTo>
                  <a:lnTo>
                    <a:pt x="2523587" y="75316"/>
                  </a:lnTo>
                  <a:lnTo>
                    <a:pt x="2574795" y="74534"/>
                  </a:lnTo>
                  <a:lnTo>
                    <a:pt x="2625983" y="73758"/>
                  </a:lnTo>
                  <a:lnTo>
                    <a:pt x="2677148" y="72996"/>
                  </a:lnTo>
                  <a:lnTo>
                    <a:pt x="2728288" y="72254"/>
                  </a:lnTo>
                  <a:lnTo>
                    <a:pt x="2779398" y="71536"/>
                  </a:lnTo>
                  <a:lnTo>
                    <a:pt x="2830476" y="70851"/>
                  </a:lnTo>
                  <a:lnTo>
                    <a:pt x="2881519" y="70204"/>
                  </a:lnTo>
                  <a:lnTo>
                    <a:pt x="2932522" y="69600"/>
                  </a:lnTo>
                  <a:lnTo>
                    <a:pt x="2983483" y="69047"/>
                  </a:lnTo>
                  <a:lnTo>
                    <a:pt x="3034399" y="68550"/>
                  </a:lnTo>
                  <a:lnTo>
                    <a:pt x="3085266" y="68116"/>
                  </a:lnTo>
                  <a:lnTo>
                    <a:pt x="3136081" y="67751"/>
                  </a:lnTo>
                  <a:lnTo>
                    <a:pt x="3186841" y="67461"/>
                  </a:lnTo>
                  <a:lnTo>
                    <a:pt x="3237543" y="67252"/>
                  </a:lnTo>
                  <a:lnTo>
                    <a:pt x="3288183" y="67130"/>
                  </a:lnTo>
                  <a:lnTo>
                    <a:pt x="3338758" y="67102"/>
                  </a:lnTo>
                  <a:lnTo>
                    <a:pt x="3389264" y="67173"/>
                  </a:lnTo>
                  <a:lnTo>
                    <a:pt x="3439699" y="67350"/>
                  </a:lnTo>
                  <a:lnTo>
                    <a:pt x="3490060" y="67640"/>
                  </a:lnTo>
                  <a:lnTo>
                    <a:pt x="3540342" y="68047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659"/>
                  </a:lnTo>
                  <a:lnTo>
                    <a:pt x="50482" y="86677"/>
                  </a:lnTo>
                  <a:lnTo>
                    <a:pt x="78224" y="41552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634727" y="4041647"/>
              <a:ext cx="419100" cy="27432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6988599" y="4076201"/>
            <a:ext cx="20021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TÌM</a:t>
            </a:r>
            <a:r>
              <a:rPr sz="1400" b="1" spc="-1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45" dirty="0">
                <a:solidFill>
                  <a:srgbClr val="0000E6"/>
                </a:solidFill>
                <a:latin typeface="Times New Roman"/>
                <a:cs typeface="Times New Roman"/>
              </a:rPr>
              <a:t>KIẾM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5256148" y="4765421"/>
            <a:ext cx="1211580" cy="930275"/>
            <a:chOff x="5256148" y="4765421"/>
            <a:chExt cx="1211580" cy="930275"/>
          </a:xfrm>
        </p:grpSpPr>
        <p:sp>
          <p:nvSpPr>
            <p:cNvPr id="142" name="object 142"/>
            <p:cNvSpPr/>
            <p:nvPr/>
          </p:nvSpPr>
          <p:spPr>
            <a:xfrm>
              <a:off x="5929883" y="4868164"/>
              <a:ext cx="530352" cy="68833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29883" y="4866132"/>
              <a:ext cx="530860" cy="690880"/>
            </a:xfrm>
            <a:custGeom>
              <a:avLst/>
              <a:gdLst/>
              <a:ahLst/>
              <a:cxnLst/>
              <a:rect l="l" t="t" r="r" b="b"/>
              <a:pathLst>
                <a:path w="530860" h="690879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90372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266943" y="4779010"/>
              <a:ext cx="987551" cy="90551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266943" y="4776216"/>
              <a:ext cx="988060" cy="908685"/>
            </a:xfrm>
            <a:custGeom>
              <a:avLst/>
              <a:gdLst/>
              <a:ahLst/>
              <a:cxnLst/>
              <a:rect l="l" t="t" r="r" b="b"/>
              <a:pathLst>
                <a:path w="988060" h="908685">
                  <a:moveTo>
                    <a:pt x="0" y="454151"/>
                  </a:moveTo>
                  <a:lnTo>
                    <a:pt x="2548" y="407863"/>
                  </a:lnTo>
                  <a:lnTo>
                    <a:pt x="10028" y="362878"/>
                  </a:lnTo>
                  <a:lnTo>
                    <a:pt x="22191" y="319429"/>
                  </a:lnTo>
                  <a:lnTo>
                    <a:pt x="38790" y="277748"/>
                  </a:lnTo>
                  <a:lnTo>
                    <a:pt x="59577" y="238068"/>
                  </a:lnTo>
                  <a:lnTo>
                    <a:pt x="84305" y="200620"/>
                  </a:lnTo>
                  <a:lnTo>
                    <a:pt x="112725" y="165636"/>
                  </a:lnTo>
                  <a:lnTo>
                    <a:pt x="144589" y="133349"/>
                  </a:lnTo>
                  <a:lnTo>
                    <a:pt x="179650" y="103992"/>
                  </a:lnTo>
                  <a:lnTo>
                    <a:pt x="217661" y="77795"/>
                  </a:lnTo>
                  <a:lnTo>
                    <a:pt x="258372" y="54991"/>
                  </a:lnTo>
                  <a:lnTo>
                    <a:pt x="301537" y="35813"/>
                  </a:lnTo>
                  <a:lnTo>
                    <a:pt x="346908" y="20493"/>
                  </a:lnTo>
                  <a:lnTo>
                    <a:pt x="394236" y="9263"/>
                  </a:lnTo>
                  <a:lnTo>
                    <a:pt x="443275" y="2354"/>
                  </a:lnTo>
                  <a:lnTo>
                    <a:pt x="493776" y="0"/>
                  </a:lnTo>
                  <a:lnTo>
                    <a:pt x="544276" y="2354"/>
                  </a:lnTo>
                  <a:lnTo>
                    <a:pt x="593315" y="9263"/>
                  </a:lnTo>
                  <a:lnTo>
                    <a:pt x="640643" y="20493"/>
                  </a:lnTo>
                  <a:lnTo>
                    <a:pt x="686014" y="35813"/>
                  </a:lnTo>
                  <a:lnTo>
                    <a:pt x="729179" y="54991"/>
                  </a:lnTo>
                  <a:lnTo>
                    <a:pt x="769890" y="77795"/>
                  </a:lnTo>
                  <a:lnTo>
                    <a:pt x="807901" y="103992"/>
                  </a:lnTo>
                  <a:lnTo>
                    <a:pt x="842962" y="133349"/>
                  </a:lnTo>
                  <a:lnTo>
                    <a:pt x="874826" y="165636"/>
                  </a:lnTo>
                  <a:lnTo>
                    <a:pt x="903246" y="200620"/>
                  </a:lnTo>
                  <a:lnTo>
                    <a:pt x="927974" y="238068"/>
                  </a:lnTo>
                  <a:lnTo>
                    <a:pt x="948761" y="277748"/>
                  </a:lnTo>
                  <a:lnTo>
                    <a:pt x="965360" y="319429"/>
                  </a:lnTo>
                  <a:lnTo>
                    <a:pt x="977523" y="362878"/>
                  </a:lnTo>
                  <a:lnTo>
                    <a:pt x="985003" y="407863"/>
                  </a:lnTo>
                  <a:lnTo>
                    <a:pt x="987552" y="454151"/>
                  </a:lnTo>
                  <a:lnTo>
                    <a:pt x="985003" y="500440"/>
                  </a:lnTo>
                  <a:lnTo>
                    <a:pt x="977523" y="545425"/>
                  </a:lnTo>
                  <a:lnTo>
                    <a:pt x="965360" y="588874"/>
                  </a:lnTo>
                  <a:lnTo>
                    <a:pt x="948761" y="630554"/>
                  </a:lnTo>
                  <a:lnTo>
                    <a:pt x="927974" y="670235"/>
                  </a:lnTo>
                  <a:lnTo>
                    <a:pt x="903246" y="707683"/>
                  </a:lnTo>
                  <a:lnTo>
                    <a:pt x="874826" y="742667"/>
                  </a:lnTo>
                  <a:lnTo>
                    <a:pt x="842962" y="774953"/>
                  </a:lnTo>
                  <a:lnTo>
                    <a:pt x="807901" y="804311"/>
                  </a:lnTo>
                  <a:lnTo>
                    <a:pt x="769890" y="830508"/>
                  </a:lnTo>
                  <a:lnTo>
                    <a:pt x="729179" y="853312"/>
                  </a:lnTo>
                  <a:lnTo>
                    <a:pt x="686014" y="872489"/>
                  </a:lnTo>
                  <a:lnTo>
                    <a:pt x="640643" y="887810"/>
                  </a:lnTo>
                  <a:lnTo>
                    <a:pt x="593315" y="899040"/>
                  </a:lnTo>
                  <a:lnTo>
                    <a:pt x="544276" y="905949"/>
                  </a:lnTo>
                  <a:lnTo>
                    <a:pt x="493776" y="908303"/>
                  </a:lnTo>
                  <a:lnTo>
                    <a:pt x="443275" y="905949"/>
                  </a:lnTo>
                  <a:lnTo>
                    <a:pt x="394236" y="899040"/>
                  </a:lnTo>
                  <a:lnTo>
                    <a:pt x="346908" y="887810"/>
                  </a:lnTo>
                  <a:lnTo>
                    <a:pt x="301537" y="872489"/>
                  </a:lnTo>
                  <a:lnTo>
                    <a:pt x="258372" y="853312"/>
                  </a:lnTo>
                  <a:lnTo>
                    <a:pt x="217661" y="830508"/>
                  </a:lnTo>
                  <a:lnTo>
                    <a:pt x="179650" y="804311"/>
                  </a:lnTo>
                  <a:lnTo>
                    <a:pt x="144589" y="774954"/>
                  </a:lnTo>
                  <a:lnTo>
                    <a:pt x="112725" y="742667"/>
                  </a:lnTo>
                  <a:lnTo>
                    <a:pt x="84305" y="707683"/>
                  </a:lnTo>
                  <a:lnTo>
                    <a:pt x="59577" y="670235"/>
                  </a:lnTo>
                  <a:lnTo>
                    <a:pt x="38790" y="630554"/>
                  </a:lnTo>
                  <a:lnTo>
                    <a:pt x="22191" y="588874"/>
                  </a:lnTo>
                  <a:lnTo>
                    <a:pt x="10028" y="545425"/>
                  </a:lnTo>
                  <a:lnTo>
                    <a:pt x="2548" y="500440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388863" y="4887722"/>
              <a:ext cx="714755" cy="68706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388863" y="4885944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5575813" y="499212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09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6238366" y="4871339"/>
            <a:ext cx="3814445" cy="844550"/>
            <a:chOff x="6238366" y="4871339"/>
            <a:chExt cx="3814445" cy="844550"/>
          </a:xfrm>
        </p:grpSpPr>
        <p:sp>
          <p:nvSpPr>
            <p:cNvPr id="150" name="object 150"/>
            <p:cNvSpPr/>
            <p:nvPr/>
          </p:nvSpPr>
          <p:spPr>
            <a:xfrm>
              <a:off x="9639300" y="5198364"/>
              <a:ext cx="413003" cy="23164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262115" y="4878324"/>
              <a:ext cx="3573779" cy="65379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44050" y="5153406"/>
              <a:ext cx="207263" cy="13563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262115" y="4878324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221" y="304470"/>
                  </a:lnTo>
                  <a:lnTo>
                    <a:pt x="3537545" y="271015"/>
                  </a:lnTo>
                  <a:lnTo>
                    <a:pt x="3496750" y="244583"/>
                  </a:lnTo>
                  <a:lnTo>
                    <a:pt x="3444837" y="227222"/>
                  </a:lnTo>
                  <a:lnTo>
                    <a:pt x="3384804" y="220979"/>
                  </a:lnTo>
                  <a:lnTo>
                    <a:pt x="3325355" y="227222"/>
                  </a:lnTo>
                  <a:lnTo>
                    <a:pt x="3273515" y="244583"/>
                  </a:lnTo>
                  <a:lnTo>
                    <a:pt x="3232501" y="271015"/>
                  </a:lnTo>
                  <a:lnTo>
                    <a:pt x="3205532" y="304470"/>
                  </a:lnTo>
                  <a:lnTo>
                    <a:pt x="3195828" y="342899"/>
                  </a:lnTo>
                  <a:lnTo>
                    <a:pt x="3205532" y="381170"/>
                  </a:lnTo>
                  <a:lnTo>
                    <a:pt x="3232501" y="414247"/>
                  </a:lnTo>
                  <a:lnTo>
                    <a:pt x="3273515" y="440228"/>
                  </a:lnTo>
                  <a:lnTo>
                    <a:pt x="3325355" y="457212"/>
                  </a:lnTo>
                  <a:lnTo>
                    <a:pt x="3384804" y="463295"/>
                  </a:lnTo>
                  <a:lnTo>
                    <a:pt x="3444837" y="457212"/>
                  </a:lnTo>
                  <a:lnTo>
                    <a:pt x="3496750" y="440228"/>
                  </a:lnTo>
                  <a:lnTo>
                    <a:pt x="3537545" y="414247"/>
                  </a:lnTo>
                  <a:lnTo>
                    <a:pt x="3564221" y="381170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245351" y="5382768"/>
              <a:ext cx="3590544" cy="32613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45351" y="5381244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92" y="316839"/>
                  </a:lnTo>
                  <a:lnTo>
                    <a:pt x="3494447" y="306796"/>
                  </a:lnTo>
                  <a:lnTo>
                    <a:pt x="3445241" y="297509"/>
                  </a:lnTo>
                  <a:lnTo>
                    <a:pt x="3395306" y="288955"/>
                  </a:lnTo>
                  <a:lnTo>
                    <a:pt x="3344675" y="281112"/>
                  </a:lnTo>
                  <a:lnTo>
                    <a:pt x="3293380" y="273958"/>
                  </a:lnTo>
                  <a:lnTo>
                    <a:pt x="3241453" y="267470"/>
                  </a:lnTo>
                  <a:lnTo>
                    <a:pt x="3188927" y="261628"/>
                  </a:lnTo>
                  <a:lnTo>
                    <a:pt x="3135834" y="256407"/>
                  </a:lnTo>
                  <a:lnTo>
                    <a:pt x="3082207" y="251787"/>
                  </a:lnTo>
                  <a:lnTo>
                    <a:pt x="3028077" y="247745"/>
                  </a:lnTo>
                  <a:lnTo>
                    <a:pt x="2973477" y="244259"/>
                  </a:lnTo>
                  <a:lnTo>
                    <a:pt x="2918440" y="241307"/>
                  </a:lnTo>
                  <a:lnTo>
                    <a:pt x="2862998" y="238866"/>
                  </a:lnTo>
                  <a:lnTo>
                    <a:pt x="2807183" y="236914"/>
                  </a:lnTo>
                  <a:lnTo>
                    <a:pt x="2751028" y="235430"/>
                  </a:lnTo>
                  <a:lnTo>
                    <a:pt x="2694564" y="234391"/>
                  </a:lnTo>
                  <a:lnTo>
                    <a:pt x="2637825" y="233774"/>
                  </a:lnTo>
                  <a:lnTo>
                    <a:pt x="2580843" y="233559"/>
                  </a:lnTo>
                  <a:lnTo>
                    <a:pt x="2523650" y="233721"/>
                  </a:lnTo>
                  <a:lnTo>
                    <a:pt x="2466278" y="234241"/>
                  </a:lnTo>
                  <a:lnTo>
                    <a:pt x="2408759" y="235094"/>
                  </a:lnTo>
                  <a:lnTo>
                    <a:pt x="2351127" y="236259"/>
                  </a:lnTo>
                  <a:lnTo>
                    <a:pt x="2293414" y="237714"/>
                  </a:lnTo>
                  <a:lnTo>
                    <a:pt x="2235651" y="239437"/>
                  </a:lnTo>
                  <a:lnTo>
                    <a:pt x="2177872" y="241405"/>
                  </a:lnTo>
                  <a:lnTo>
                    <a:pt x="2120108" y="243596"/>
                  </a:lnTo>
                  <a:lnTo>
                    <a:pt x="2062391" y="245989"/>
                  </a:lnTo>
                  <a:lnTo>
                    <a:pt x="2004756" y="248561"/>
                  </a:lnTo>
                  <a:lnTo>
                    <a:pt x="1947233" y="251289"/>
                  </a:lnTo>
                  <a:lnTo>
                    <a:pt x="1889854" y="254152"/>
                  </a:lnTo>
                  <a:lnTo>
                    <a:pt x="1832654" y="257127"/>
                  </a:lnTo>
                  <a:lnTo>
                    <a:pt x="1775663" y="260193"/>
                  </a:lnTo>
                  <a:lnTo>
                    <a:pt x="1718914" y="263326"/>
                  </a:lnTo>
                  <a:lnTo>
                    <a:pt x="1662439" y="266506"/>
                  </a:lnTo>
                  <a:lnTo>
                    <a:pt x="1606272" y="269709"/>
                  </a:lnTo>
                  <a:lnTo>
                    <a:pt x="1550443" y="272914"/>
                  </a:lnTo>
                  <a:lnTo>
                    <a:pt x="1494986" y="276098"/>
                  </a:lnTo>
                  <a:lnTo>
                    <a:pt x="1439933" y="279240"/>
                  </a:lnTo>
                  <a:lnTo>
                    <a:pt x="1385316" y="282316"/>
                  </a:lnTo>
                  <a:lnTo>
                    <a:pt x="1331168" y="285305"/>
                  </a:lnTo>
                  <a:lnTo>
                    <a:pt x="1277520" y="288186"/>
                  </a:lnTo>
                  <a:lnTo>
                    <a:pt x="1224406" y="290934"/>
                  </a:lnTo>
                  <a:lnTo>
                    <a:pt x="1171858" y="293529"/>
                  </a:lnTo>
                  <a:lnTo>
                    <a:pt x="1119908" y="295948"/>
                  </a:lnTo>
                  <a:lnTo>
                    <a:pt x="1068588" y="298169"/>
                  </a:lnTo>
                  <a:lnTo>
                    <a:pt x="1017931" y="300170"/>
                  </a:lnTo>
                  <a:lnTo>
                    <a:pt x="967969" y="301929"/>
                  </a:lnTo>
                  <a:lnTo>
                    <a:pt x="918735" y="303423"/>
                  </a:lnTo>
                  <a:lnTo>
                    <a:pt x="870260" y="304630"/>
                  </a:lnTo>
                  <a:lnTo>
                    <a:pt x="822578" y="305529"/>
                  </a:lnTo>
                  <a:lnTo>
                    <a:pt x="775720" y="306096"/>
                  </a:lnTo>
                  <a:lnTo>
                    <a:pt x="729719" y="306310"/>
                  </a:lnTo>
                  <a:lnTo>
                    <a:pt x="684607" y="306149"/>
                  </a:lnTo>
                  <a:lnTo>
                    <a:pt x="640417" y="305591"/>
                  </a:lnTo>
                  <a:lnTo>
                    <a:pt x="597181" y="304612"/>
                  </a:lnTo>
                  <a:lnTo>
                    <a:pt x="554932" y="303192"/>
                  </a:lnTo>
                  <a:lnTo>
                    <a:pt x="513701" y="301308"/>
                  </a:lnTo>
                  <a:lnTo>
                    <a:pt x="473521" y="298937"/>
                  </a:lnTo>
                  <a:lnTo>
                    <a:pt x="434425" y="296058"/>
                  </a:lnTo>
                  <a:lnTo>
                    <a:pt x="396444" y="292648"/>
                  </a:lnTo>
                  <a:lnTo>
                    <a:pt x="323960" y="284148"/>
                  </a:lnTo>
                  <a:lnTo>
                    <a:pt x="256328" y="273260"/>
                  </a:lnTo>
                  <a:lnTo>
                    <a:pt x="193806" y="259806"/>
                  </a:lnTo>
                  <a:lnTo>
                    <a:pt x="136653" y="243609"/>
                  </a:lnTo>
                  <a:lnTo>
                    <a:pt x="85128" y="224491"/>
                  </a:lnTo>
                  <a:lnTo>
                    <a:pt x="39491" y="202275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633203" y="5017008"/>
              <a:ext cx="419100" cy="25907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907792" y="5034782"/>
            <a:ext cx="2082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solidFill>
                  <a:srgbClr val="0000E6"/>
                </a:solidFill>
                <a:latin typeface="Times New Roman"/>
                <a:cs typeface="Times New Roman"/>
              </a:rPr>
              <a:t>NHÓM </a:t>
            </a:r>
            <a:r>
              <a:rPr sz="14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HÀM </a:t>
            </a:r>
            <a:r>
              <a:rPr sz="14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ĐIỀU</a:t>
            </a:r>
            <a:r>
              <a:rPr sz="1400" b="1" spc="-1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KIỆN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5256148" y="5714872"/>
            <a:ext cx="1211580" cy="928369"/>
            <a:chOff x="5256148" y="5714872"/>
            <a:chExt cx="1211580" cy="928369"/>
          </a:xfrm>
        </p:grpSpPr>
        <p:sp>
          <p:nvSpPr>
            <p:cNvPr id="159" name="object 159"/>
            <p:cNvSpPr/>
            <p:nvPr/>
          </p:nvSpPr>
          <p:spPr>
            <a:xfrm>
              <a:off x="5929883" y="5817361"/>
              <a:ext cx="530352" cy="68706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929883" y="5815583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2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4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266943" y="5728207"/>
              <a:ext cx="987551" cy="90423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266943" y="5725667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388863" y="5837173"/>
              <a:ext cx="714755" cy="68706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388863" y="5835395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5575813" y="5941549"/>
            <a:ext cx="341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66" name="object 166"/>
          <p:cNvGrpSpPr/>
          <p:nvPr/>
        </p:nvGrpSpPr>
        <p:grpSpPr>
          <a:xfrm>
            <a:off x="6238366" y="5820790"/>
            <a:ext cx="3814445" cy="843280"/>
            <a:chOff x="6238366" y="5820790"/>
            <a:chExt cx="3814445" cy="843280"/>
          </a:xfrm>
        </p:grpSpPr>
        <p:sp>
          <p:nvSpPr>
            <p:cNvPr id="167" name="object 167"/>
            <p:cNvSpPr/>
            <p:nvPr/>
          </p:nvSpPr>
          <p:spPr>
            <a:xfrm>
              <a:off x="9639300" y="6147815"/>
              <a:ext cx="413003" cy="23164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262115" y="5827775"/>
              <a:ext cx="3573779" cy="65379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544050" y="6101333"/>
              <a:ext cx="207263" cy="13563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262115" y="5827775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3105"/>
                  </a:lnTo>
                  <a:lnTo>
                    <a:pt x="3537545" y="270028"/>
                  </a:lnTo>
                  <a:lnTo>
                    <a:pt x="3496750" y="244047"/>
                  </a:lnTo>
                  <a:lnTo>
                    <a:pt x="3444837" y="227063"/>
                  </a:lnTo>
                  <a:lnTo>
                    <a:pt x="3384804" y="220979"/>
                  </a:lnTo>
                  <a:lnTo>
                    <a:pt x="3325355" y="227063"/>
                  </a:lnTo>
                  <a:lnTo>
                    <a:pt x="3273515" y="244047"/>
                  </a:lnTo>
                  <a:lnTo>
                    <a:pt x="3232501" y="270028"/>
                  </a:lnTo>
                  <a:lnTo>
                    <a:pt x="3205532" y="303105"/>
                  </a:lnTo>
                  <a:lnTo>
                    <a:pt x="3195828" y="341375"/>
                  </a:lnTo>
                  <a:lnTo>
                    <a:pt x="3205532" y="380390"/>
                  </a:lnTo>
                  <a:lnTo>
                    <a:pt x="3232501" y="413918"/>
                  </a:lnTo>
                  <a:lnTo>
                    <a:pt x="3273515" y="440131"/>
                  </a:lnTo>
                  <a:lnTo>
                    <a:pt x="3325355" y="457199"/>
                  </a:lnTo>
                  <a:lnTo>
                    <a:pt x="3384804" y="463295"/>
                  </a:lnTo>
                  <a:lnTo>
                    <a:pt x="3444837" y="457199"/>
                  </a:lnTo>
                  <a:lnTo>
                    <a:pt x="3496750" y="440131"/>
                  </a:lnTo>
                  <a:lnTo>
                    <a:pt x="3537545" y="413918"/>
                  </a:lnTo>
                  <a:lnTo>
                    <a:pt x="3564221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245351" y="6332219"/>
              <a:ext cx="3590544" cy="32461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245351" y="6330695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90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1F77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33203" y="5966459"/>
              <a:ext cx="419100" cy="24841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6947406" y="5975069"/>
            <a:ext cx="19888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KIỂM </a:t>
            </a:r>
            <a:r>
              <a:rPr sz="1400" b="1" spc="-50" dirty="0">
                <a:solidFill>
                  <a:srgbClr val="0000E6"/>
                </a:solidFill>
                <a:latin typeface="Times New Roman"/>
                <a:cs typeface="Times New Roman"/>
              </a:rPr>
              <a:t>TRA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0" y="1052830"/>
            <a:ext cx="10058400" cy="318770"/>
          </a:xfrm>
          <a:prstGeom prst="rect">
            <a:avLst/>
          </a:prstGeom>
          <a:ln w="13715">
            <a:solidFill>
              <a:srgbClr val="1F77A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78" name="object 178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9160163" y="5981107"/>
            <a:ext cx="8382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5" dirty="0">
                <a:latin typeface="WenQuanYi Micro Hei"/>
                <a:cs typeface="WenQuanYi Micro Hei"/>
              </a:rPr>
              <a:t>5</a:t>
            </a:r>
            <a:endParaRPr sz="800">
              <a:latin typeface="WenQuanYi Micro Hei"/>
              <a:cs typeface="WenQuanYi Micro He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5615427" y="6138500"/>
            <a:ext cx="264160" cy="2768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Arial Black"/>
                <a:cs typeface="Arial Black"/>
              </a:rPr>
              <a:t>10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746242" y="6156784"/>
            <a:ext cx="264160" cy="2768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Arial Black"/>
                <a:cs typeface="Arial Black"/>
              </a:rPr>
              <a:t>15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83" name="object 17">
            <a:extLst>
              <a:ext uri="{FF2B5EF4-FFF2-40B4-BE49-F238E27FC236}">
                <a16:creationId xmlns:a16="http://schemas.microsoft.com/office/drawing/2014/main" id="{584F9924-F757-2E4C-B405-6CA71C9DC20A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1582" y="1997496"/>
            <a:ext cx="9573895" cy="32943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30"/>
              </a:spcBef>
              <a:buAutoNum type="romanUcPeriod"/>
              <a:tabLst>
                <a:tab pos="437515" algn="l"/>
                <a:tab pos="43815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LỌC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CƠ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12700" marR="5080" indent="396240" algn="just">
              <a:lnSpc>
                <a:spcPct val="101499"/>
              </a:lnSpc>
            </a:pPr>
            <a:r>
              <a:rPr sz="1950" spc="15" dirty="0">
                <a:solidFill>
                  <a:srgbClr val="2D97F0"/>
                </a:solidFill>
                <a:latin typeface="Times New Roman"/>
                <a:cs typeface="Times New Roman"/>
              </a:rPr>
              <a:t>Để những </a:t>
            </a:r>
            <a:r>
              <a:rPr sz="1950" spc="10" dirty="0">
                <a:solidFill>
                  <a:srgbClr val="2D97F0"/>
                </a:solidFill>
                <a:latin typeface="Times New Roman"/>
                <a:cs typeface="Times New Roman"/>
              </a:rPr>
              <a:t>đối </a:t>
            </a:r>
            <a:r>
              <a:rPr sz="1950" spc="5" dirty="0">
                <a:solidFill>
                  <a:srgbClr val="2D97F0"/>
                </a:solidFill>
                <a:latin typeface="Times New Roman"/>
                <a:cs typeface="Times New Roman"/>
              </a:rPr>
              <a:t>tượng </a:t>
            </a:r>
            <a:r>
              <a:rPr sz="1950" spc="10" dirty="0">
                <a:solidFill>
                  <a:srgbClr val="2D97F0"/>
                </a:solidFill>
                <a:latin typeface="Times New Roman"/>
                <a:cs typeface="Times New Roman"/>
              </a:rPr>
              <a:t>giống </a:t>
            </a:r>
            <a:r>
              <a:rPr sz="1950" spc="15" dirty="0">
                <a:solidFill>
                  <a:srgbClr val="2D97F0"/>
                </a:solidFill>
                <a:latin typeface="Times New Roman"/>
                <a:cs typeface="Times New Roman"/>
              </a:rPr>
              <a:t>với đối </a:t>
            </a:r>
            <a:r>
              <a:rPr sz="1950" spc="5" dirty="0">
                <a:solidFill>
                  <a:srgbClr val="2D97F0"/>
                </a:solidFill>
                <a:latin typeface="Times New Roman"/>
                <a:cs typeface="Times New Roman"/>
              </a:rPr>
              <a:t>tượng </a:t>
            </a:r>
            <a:r>
              <a:rPr sz="1950" spc="10" dirty="0">
                <a:solidFill>
                  <a:srgbClr val="2D97F0"/>
                </a:solidFill>
                <a:latin typeface="Times New Roman"/>
                <a:cs typeface="Times New Roman"/>
              </a:rPr>
              <a:t>cần kiểm </a:t>
            </a:r>
            <a:r>
              <a:rPr sz="1950" spc="5" dirty="0">
                <a:solidFill>
                  <a:srgbClr val="2D97F0"/>
                </a:solidFill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được hiển </a:t>
            </a:r>
            <a:r>
              <a:rPr sz="1950" dirty="0">
                <a:latin typeface="Times New Roman"/>
                <a:cs typeface="Times New Roman"/>
              </a:rPr>
              <a:t>thị, ta </a:t>
            </a:r>
            <a:r>
              <a:rPr sz="1950" spc="10" dirty="0">
                <a:latin typeface="Times New Roman"/>
                <a:cs typeface="Times New Roman"/>
              </a:rPr>
              <a:t>dùng chức năng </a:t>
            </a:r>
            <a:r>
              <a:rPr sz="1950" spc="5" dirty="0">
                <a:latin typeface="Times New Roman"/>
                <a:cs typeface="Times New Roman"/>
              </a:rPr>
              <a:t>lọc  </a:t>
            </a:r>
            <a:r>
              <a:rPr sz="1950" spc="15" dirty="0">
                <a:latin typeface="Times New Roman"/>
                <a:cs typeface="Times New Roman"/>
              </a:rPr>
              <a:t>dữ </a:t>
            </a:r>
            <a:r>
              <a:rPr sz="1950" spc="10" dirty="0">
                <a:latin typeface="Times New Roman"/>
                <a:cs typeface="Times New Roman"/>
              </a:rPr>
              <a:t>liệu, ví </a:t>
            </a:r>
            <a:r>
              <a:rPr sz="1950" spc="15" dirty="0">
                <a:latin typeface="Times New Roman"/>
                <a:cs typeface="Times New Roman"/>
              </a:rPr>
              <a:t>dụ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15" dirty="0">
                <a:latin typeface="Times New Roman"/>
                <a:cs typeface="Times New Roman"/>
              </a:rPr>
              <a:t>kiểm </a:t>
            </a:r>
            <a:r>
              <a:rPr sz="1950" spc="10" dirty="0">
                <a:latin typeface="Times New Roman"/>
                <a:cs typeface="Times New Roman"/>
              </a:rPr>
              <a:t>tra </a:t>
            </a:r>
            <a:r>
              <a:rPr sz="1950" spc="15" dirty="0">
                <a:latin typeface="Times New Roman"/>
                <a:cs typeface="Times New Roman"/>
              </a:rPr>
              <a:t>những người có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-5" dirty="0">
                <a:latin typeface="Times New Roman"/>
                <a:cs typeface="Times New Roman"/>
              </a:rPr>
              <a:t>Trinh, </a:t>
            </a:r>
            <a:r>
              <a:rPr sz="1950" spc="15" dirty="0">
                <a:latin typeface="Times New Roman"/>
                <a:cs typeface="Times New Roman"/>
              </a:rPr>
              <a:t>nếu </a:t>
            </a:r>
            <a:r>
              <a:rPr sz="1950" spc="10" dirty="0">
                <a:latin typeface="Times New Roman"/>
                <a:cs typeface="Times New Roman"/>
              </a:rPr>
              <a:t>đi </a:t>
            </a:r>
            <a:r>
              <a:rPr sz="1950" spc="15" dirty="0">
                <a:latin typeface="Times New Roman"/>
                <a:cs typeface="Times New Roman"/>
              </a:rPr>
              <a:t>dò từng dòng </a:t>
            </a:r>
            <a:r>
              <a:rPr sz="1950" dirty="0">
                <a:latin typeface="Times New Roman"/>
                <a:cs typeface="Times New Roman"/>
              </a:rPr>
              <a:t>sẽ rất </a:t>
            </a:r>
            <a:r>
              <a:rPr sz="1950" spc="10" dirty="0">
                <a:latin typeface="Times New Roman"/>
                <a:cs typeface="Times New Roman"/>
              </a:rPr>
              <a:t>lâu, nhưng nếu  lọc </a:t>
            </a:r>
            <a:r>
              <a:rPr sz="1950" spc="5" dirty="0">
                <a:latin typeface="Times New Roman"/>
                <a:cs typeface="Times New Roman"/>
              </a:rPr>
              <a:t>ra riêng </a:t>
            </a:r>
            <a:r>
              <a:rPr sz="1950" spc="10" dirty="0">
                <a:latin typeface="Times New Roman"/>
                <a:cs typeface="Times New Roman"/>
              </a:rPr>
              <a:t>tất </a:t>
            </a:r>
            <a:r>
              <a:rPr sz="1950" spc="5" dirty="0">
                <a:latin typeface="Times New Roman"/>
                <a:cs typeface="Times New Roman"/>
              </a:rPr>
              <a:t>cả </a:t>
            </a:r>
            <a:r>
              <a:rPr sz="1950" spc="10" dirty="0">
                <a:latin typeface="Times New Roman"/>
                <a:cs typeface="Times New Roman"/>
              </a:rPr>
              <a:t>những người </a:t>
            </a:r>
            <a:r>
              <a:rPr sz="1950" spc="5" dirty="0">
                <a:latin typeface="Times New Roman"/>
                <a:cs typeface="Times New Roman"/>
              </a:rPr>
              <a:t>tên </a:t>
            </a:r>
            <a:r>
              <a:rPr sz="1950" spc="-5" dirty="0">
                <a:latin typeface="Times New Roman"/>
                <a:cs typeface="Times New Roman"/>
              </a:rPr>
              <a:t>Trinh </a:t>
            </a:r>
            <a:r>
              <a:rPr sz="1950" spc="15" dirty="0">
                <a:latin typeface="Times New Roman"/>
                <a:cs typeface="Times New Roman"/>
              </a:rPr>
              <a:t>thì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rất</a:t>
            </a:r>
            <a:r>
              <a:rPr sz="1950" spc="-18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dễ.</a:t>
            </a:r>
            <a:endParaRPr sz="1950" dirty="0">
              <a:latin typeface="Times New Roman"/>
              <a:cs typeface="Times New Roman"/>
            </a:endParaRPr>
          </a:p>
          <a:p>
            <a:pPr marL="767715" lvl="1" indent="-377825" algn="just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76835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Các </a:t>
            </a:r>
            <a:r>
              <a:rPr sz="1950" b="1" spc="10" dirty="0">
                <a:latin typeface="Times New Roman"/>
                <a:cs typeface="Times New Roman"/>
              </a:rPr>
              <a:t>bước lọc </a:t>
            </a:r>
            <a:r>
              <a:rPr sz="1950" b="1" spc="15" dirty="0">
                <a:latin typeface="Times New Roman"/>
                <a:cs typeface="Times New Roman"/>
              </a:rPr>
              <a:t>dữ</a:t>
            </a:r>
            <a:r>
              <a:rPr sz="1950" b="1" spc="-5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liệu:</a:t>
            </a:r>
            <a:endParaRPr sz="1950" dirty="0">
              <a:latin typeface="Times New Roman"/>
              <a:cs typeface="Times New Roman"/>
            </a:endParaRPr>
          </a:p>
          <a:p>
            <a:pPr marL="1096010" lvl="2" indent="-355600" algn="just">
              <a:lnSpc>
                <a:spcPct val="100000"/>
              </a:lnSpc>
              <a:spcBef>
                <a:spcPts val="540"/>
              </a:spcBef>
              <a:buFont typeface="Wingdings" pitchFamily="2" charset="2"/>
              <a:buChar char="Ø"/>
              <a:tabLst>
                <a:tab pos="1096645" algn="l"/>
              </a:tabLst>
            </a:pPr>
            <a:r>
              <a:rPr sz="1950" spc="15" dirty="0">
                <a:latin typeface="Times New Roman"/>
                <a:cs typeface="Times New Roman"/>
              </a:rPr>
              <a:t>B1: </a:t>
            </a:r>
            <a:r>
              <a:rPr sz="1950" spc="10" dirty="0">
                <a:latin typeface="Times New Roman"/>
                <a:cs typeface="Times New Roman"/>
              </a:rPr>
              <a:t>Quét chọn </a:t>
            </a:r>
            <a:r>
              <a:rPr sz="1950" spc="5" dirty="0">
                <a:latin typeface="Times New Roman"/>
                <a:cs typeface="Times New Roman"/>
              </a:rPr>
              <a:t>tất cả </a:t>
            </a:r>
            <a:r>
              <a:rPr sz="1950" spc="15" dirty="0">
                <a:latin typeface="Times New Roman"/>
                <a:cs typeface="Times New Roman"/>
              </a:rPr>
              <a:t>vùng dữ </a:t>
            </a:r>
            <a:r>
              <a:rPr sz="1950" spc="5" dirty="0">
                <a:latin typeface="Times New Roman"/>
                <a:cs typeface="Times New Roman"/>
              </a:rPr>
              <a:t>liệu, </a:t>
            </a:r>
            <a:r>
              <a:rPr sz="1950" spc="15" dirty="0">
                <a:latin typeface="Times New Roman"/>
                <a:cs typeface="Times New Roman"/>
              </a:rPr>
              <a:t>bao gồm </a:t>
            </a:r>
            <a:r>
              <a:rPr sz="1950" spc="5" dirty="0">
                <a:latin typeface="Times New Roman"/>
                <a:cs typeface="Times New Roman"/>
              </a:rPr>
              <a:t>cả tiêu</a:t>
            </a:r>
            <a:r>
              <a:rPr sz="1950" spc="-14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đề</a:t>
            </a:r>
            <a:endParaRPr sz="1950" dirty="0">
              <a:latin typeface="Times New Roman"/>
              <a:cs typeface="Times New Roman"/>
            </a:endParaRPr>
          </a:p>
          <a:p>
            <a:pPr marL="1096010" lvl="2" indent="-355600" algn="just">
              <a:lnSpc>
                <a:spcPct val="100000"/>
              </a:lnSpc>
              <a:spcBef>
                <a:spcPts val="530"/>
              </a:spcBef>
              <a:buFont typeface="Wingdings" pitchFamily="2" charset="2"/>
              <a:buChar char="Ø"/>
              <a:tabLst>
                <a:tab pos="1096645" algn="l"/>
              </a:tabLst>
            </a:pPr>
            <a:r>
              <a:rPr sz="1950" spc="15" dirty="0">
                <a:latin typeface="Times New Roman"/>
                <a:cs typeface="Times New Roman"/>
              </a:rPr>
              <a:t>B2: </a:t>
            </a:r>
            <a:r>
              <a:rPr sz="1950" spc="5" dirty="0">
                <a:latin typeface="Times New Roman"/>
                <a:cs typeface="Times New Roman"/>
              </a:rPr>
              <a:t>Data</a:t>
            </a:r>
            <a:r>
              <a:rPr sz="1950" spc="5" dirty="0">
                <a:latin typeface="FontAwesome"/>
                <a:cs typeface="FontAwesome"/>
              </a:rPr>
              <a:t></a:t>
            </a:r>
            <a:r>
              <a:rPr sz="1950" spc="-2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Filter</a:t>
            </a:r>
            <a:endParaRPr sz="1950" dirty="0">
              <a:latin typeface="Times New Roman"/>
              <a:cs typeface="Times New Roman"/>
            </a:endParaRPr>
          </a:p>
          <a:p>
            <a:pPr marL="1096010" marR="45720" lvl="2" indent="-355600" algn="just">
              <a:lnSpc>
                <a:spcPct val="101499"/>
              </a:lnSpc>
              <a:spcBef>
                <a:spcPts val="490"/>
              </a:spcBef>
              <a:buFont typeface="Wingdings" pitchFamily="2" charset="2"/>
              <a:buChar char="Ø"/>
              <a:tabLst>
                <a:tab pos="1096645" algn="l"/>
              </a:tabLst>
            </a:pPr>
            <a:r>
              <a:rPr sz="1950" spc="15" dirty="0">
                <a:latin typeface="Times New Roman"/>
                <a:cs typeface="Times New Roman"/>
              </a:rPr>
              <a:t>B3: Để </a:t>
            </a:r>
            <a:r>
              <a:rPr sz="1950" spc="10" dirty="0">
                <a:latin typeface="Times New Roman"/>
                <a:cs typeface="Times New Roman"/>
              </a:rPr>
              <a:t>lọc </a:t>
            </a:r>
            <a:r>
              <a:rPr sz="1950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đối </a:t>
            </a:r>
            <a:r>
              <a:rPr sz="1950" spc="10" dirty="0">
                <a:latin typeface="Times New Roman"/>
                <a:cs typeface="Times New Roman"/>
              </a:rPr>
              <a:t>tượng,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15" dirty="0">
                <a:latin typeface="Times New Roman"/>
                <a:cs typeface="Times New Roman"/>
              </a:rPr>
              <a:t>nút </a:t>
            </a:r>
            <a:r>
              <a:rPr sz="1950" spc="10" dirty="0">
                <a:latin typeface="Times New Roman"/>
                <a:cs typeface="Times New Roman"/>
              </a:rPr>
              <a:t>lọc </a:t>
            </a:r>
            <a:r>
              <a:rPr sz="1950" spc="5" dirty="0">
                <a:latin typeface="Times New Roman"/>
                <a:cs typeface="Times New Roman"/>
              </a:rPr>
              <a:t>trên </a:t>
            </a:r>
            <a:r>
              <a:rPr sz="1950" spc="10" dirty="0">
                <a:latin typeface="Times New Roman"/>
                <a:cs typeface="Times New Roman"/>
              </a:rPr>
              <a:t>đầu </a:t>
            </a:r>
            <a:r>
              <a:rPr sz="1950" spc="5" dirty="0">
                <a:latin typeface="Times New Roman"/>
                <a:cs typeface="Times New Roman"/>
              </a:rPr>
              <a:t>cột, </a:t>
            </a:r>
            <a:r>
              <a:rPr sz="1950" spc="15" dirty="0">
                <a:latin typeface="Times New Roman"/>
                <a:cs typeface="Times New Roman"/>
              </a:rPr>
              <a:t>gõ </a:t>
            </a:r>
            <a:r>
              <a:rPr sz="1950" spc="10" dirty="0">
                <a:latin typeface="Times New Roman"/>
                <a:cs typeface="Times New Roman"/>
              </a:rPr>
              <a:t>từ gợi </a:t>
            </a:r>
            <a:r>
              <a:rPr sz="1950" spc="15" dirty="0">
                <a:latin typeface="Times New Roman"/>
                <a:cs typeface="Times New Roman"/>
              </a:rPr>
              <a:t>ý vào ô </a:t>
            </a:r>
            <a:r>
              <a:rPr sz="1950" spc="5" dirty="0">
                <a:latin typeface="Times New Roman"/>
                <a:cs typeface="Times New Roman"/>
              </a:rPr>
              <a:t>tìm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kiếm  </a:t>
            </a:r>
            <a:r>
              <a:rPr sz="1950" spc="5" dirty="0">
                <a:latin typeface="Times New Roman"/>
                <a:cs typeface="Times New Roman"/>
              </a:rPr>
              <a:t>(Search) tại mục </a:t>
            </a:r>
            <a:r>
              <a:rPr sz="1950" spc="10" dirty="0">
                <a:latin typeface="Times New Roman"/>
                <a:cs typeface="Times New Roman"/>
              </a:rPr>
              <a:t>số </a:t>
            </a:r>
            <a:r>
              <a:rPr sz="1950" spc="15" dirty="0">
                <a:latin typeface="Times New Roman"/>
                <a:cs typeface="Times New Roman"/>
              </a:rPr>
              <a:t>4 </a:t>
            </a:r>
            <a:r>
              <a:rPr sz="1950" spc="10" dirty="0">
                <a:latin typeface="Times New Roman"/>
                <a:cs typeface="Times New Roman"/>
              </a:rPr>
              <a:t>sau </a:t>
            </a:r>
            <a:r>
              <a:rPr sz="1950" spc="15" dirty="0">
                <a:latin typeface="Times New Roman"/>
                <a:cs typeface="Times New Roman"/>
              </a:rPr>
              <a:t>đó </a:t>
            </a:r>
            <a:r>
              <a:rPr sz="1950" spc="10" dirty="0">
                <a:latin typeface="Times New Roman"/>
                <a:cs typeface="Times New Roman"/>
              </a:rPr>
              <a:t>nhấn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OK</a:t>
            </a:r>
            <a:endParaRPr sz="1950" dirty="0">
              <a:latin typeface="Times New Roman"/>
              <a:cs typeface="Times New Roman"/>
            </a:endParaRPr>
          </a:p>
          <a:p>
            <a:pPr marL="364490" algn="just">
              <a:lnSpc>
                <a:spcPct val="100000"/>
              </a:lnSpc>
              <a:spcBef>
                <a:spcPts val="530"/>
              </a:spcBef>
            </a:pPr>
            <a:r>
              <a:rPr sz="19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Xem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thêm hình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ảnh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trang</a:t>
            </a:r>
            <a:r>
              <a:rPr sz="1950" b="1" spc="-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sau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897" y="1503345"/>
            <a:ext cx="7116582" cy="368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0628" y="4585715"/>
            <a:ext cx="2374391" cy="157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1" name="object 1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40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1A7B79D5-9590-144D-9415-48C54CA679E9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1582" y="1997496"/>
            <a:ext cx="3028315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30"/>
              </a:spcBef>
              <a:buAutoNum type="romanUcPeriod"/>
              <a:tabLst>
                <a:tab pos="437515" algn="l"/>
                <a:tab pos="43815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LỌC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CƠ</a:t>
            </a:r>
            <a:r>
              <a:rPr sz="195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>
              <a:latin typeface="Times New Roman"/>
              <a:cs typeface="Times New Roman"/>
            </a:endParaRPr>
          </a:p>
          <a:p>
            <a:pPr marL="812800" lvl="1" indent="-422909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Các </a:t>
            </a:r>
            <a:r>
              <a:rPr sz="1950" b="1" spc="10" dirty="0">
                <a:latin typeface="Times New Roman"/>
                <a:cs typeface="Times New Roman"/>
              </a:rPr>
              <a:t>bước lọc </a:t>
            </a:r>
            <a:r>
              <a:rPr sz="1950" b="1" spc="15" dirty="0">
                <a:latin typeface="Times New Roman"/>
                <a:cs typeface="Times New Roman"/>
              </a:rPr>
              <a:t>dữ</a:t>
            </a:r>
            <a:r>
              <a:rPr sz="1950" b="1" spc="-95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liệu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3887" y="1518674"/>
            <a:ext cx="7116582" cy="368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3108" y="2100072"/>
            <a:ext cx="5416295" cy="461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1" name="object 1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41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3242B8C6-9A15-6742-AAA3-698D5BEBB9E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1253" y="2104124"/>
            <a:ext cx="266700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4975" algn="l"/>
              </a:tabLst>
            </a:pPr>
            <a:r>
              <a:rPr sz="2150" spc="-5" dirty="0">
                <a:solidFill>
                  <a:srgbClr val="FF0000"/>
                </a:solidFill>
              </a:rPr>
              <a:t>II.	SẮP XẾP CƠ</a:t>
            </a:r>
            <a:r>
              <a:rPr sz="2150" spc="-300" dirty="0">
                <a:solidFill>
                  <a:srgbClr val="FF0000"/>
                </a:solidFill>
              </a:rPr>
              <a:t> </a:t>
            </a:r>
            <a:r>
              <a:rPr sz="2150" spc="-10" dirty="0">
                <a:solidFill>
                  <a:srgbClr val="FF0000"/>
                </a:solidFill>
              </a:rPr>
              <a:t>BẢN</a:t>
            </a:r>
            <a:endParaRPr sz="2150"/>
          </a:p>
        </p:txBody>
      </p:sp>
      <p:sp>
        <p:nvSpPr>
          <p:cNvPr id="9" name="object 9"/>
          <p:cNvSpPr txBox="1"/>
          <p:nvPr/>
        </p:nvSpPr>
        <p:spPr>
          <a:xfrm>
            <a:off x="679144" y="2489740"/>
            <a:ext cx="7474256" cy="9432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4975" indent="-422909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34975" algn="l"/>
                <a:tab pos="435609" algn="l"/>
              </a:tabLst>
            </a:pPr>
            <a:r>
              <a:rPr sz="2150" b="1" spc="-5" dirty="0">
                <a:latin typeface="Times New Roman"/>
                <a:cs typeface="Times New Roman"/>
              </a:rPr>
              <a:t>SẮP XẾP MỘT</a:t>
            </a:r>
            <a:r>
              <a:rPr sz="2150" b="1" spc="-300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Times New Roman"/>
                <a:cs typeface="Times New Roman"/>
              </a:rPr>
              <a:t>CỘT</a:t>
            </a:r>
            <a:endParaRPr sz="2150" dirty="0">
              <a:latin typeface="Times New Roman"/>
              <a:cs typeface="Times New Roman"/>
            </a:endParaRPr>
          </a:p>
          <a:p>
            <a:pPr marL="767080" lvl="1" indent="-379095">
              <a:lnSpc>
                <a:spcPct val="100000"/>
              </a:lnSpc>
              <a:spcBef>
                <a:spcPts val="45"/>
              </a:spcBef>
              <a:buFont typeface="Wingdings" pitchFamily="2" charset="2"/>
              <a:buChar char="Ø"/>
              <a:tabLst>
                <a:tab pos="766445" algn="l"/>
                <a:tab pos="767715" algn="l"/>
              </a:tabLst>
            </a:pPr>
            <a:r>
              <a:rPr sz="1950" spc="15" dirty="0">
                <a:latin typeface="Times New Roman"/>
                <a:cs typeface="Times New Roman"/>
              </a:rPr>
              <a:t>B1: Thao </a:t>
            </a:r>
            <a:r>
              <a:rPr sz="1950" spc="5" dirty="0">
                <a:latin typeface="Times New Roman"/>
                <a:cs typeface="Times New Roman"/>
              </a:rPr>
              <a:t>tác </a:t>
            </a:r>
            <a:r>
              <a:rPr sz="1950" spc="10" dirty="0">
                <a:latin typeface="Times New Roman"/>
                <a:cs typeface="Times New Roman"/>
              </a:rPr>
              <a:t>theo B1 và </a:t>
            </a:r>
            <a:r>
              <a:rPr sz="1950" spc="20" dirty="0">
                <a:latin typeface="Times New Roman"/>
                <a:cs typeface="Times New Roman"/>
              </a:rPr>
              <a:t>B2 </a:t>
            </a:r>
            <a:r>
              <a:rPr sz="1950" spc="15" dirty="0">
                <a:latin typeface="Times New Roman"/>
                <a:cs typeface="Times New Roman"/>
              </a:rPr>
              <a:t>của </a:t>
            </a:r>
            <a:r>
              <a:rPr sz="1950" spc="10" dirty="0">
                <a:latin typeface="Times New Roman"/>
                <a:cs typeface="Times New Roman"/>
              </a:rPr>
              <a:t>lọc </a:t>
            </a:r>
            <a:r>
              <a:rPr sz="1950" spc="20" dirty="0">
                <a:latin typeface="Times New Roman"/>
                <a:cs typeface="Times New Roman"/>
              </a:rPr>
              <a:t>dữ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liệu</a:t>
            </a:r>
            <a:endParaRPr sz="1950" dirty="0">
              <a:latin typeface="Times New Roman"/>
              <a:cs typeface="Times New Roman"/>
            </a:endParaRPr>
          </a:p>
          <a:p>
            <a:pPr marL="767080" lvl="1" indent="-379095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766445" algn="l"/>
                <a:tab pos="767715" algn="l"/>
              </a:tabLst>
            </a:pPr>
            <a:r>
              <a:rPr sz="1950" spc="15" dirty="0">
                <a:latin typeface="Times New Roman"/>
                <a:cs typeface="Times New Roman"/>
              </a:rPr>
              <a:t>B2: Bấm vào biểu </a:t>
            </a:r>
            <a:r>
              <a:rPr sz="1950" spc="10" dirty="0">
                <a:latin typeface="Times New Roman"/>
                <a:cs typeface="Times New Roman"/>
              </a:rPr>
              <a:t>tượng lọc, chọn Sort 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lang="vi-VN" sz="1950" spc="5" dirty="0">
                <a:latin typeface="FontAwesome"/>
                <a:cs typeface="Times New Roman"/>
              </a:rPr>
              <a:t> -&gt; </a:t>
            </a:r>
            <a:r>
              <a:rPr sz="1950" spc="5" dirty="0">
                <a:latin typeface="Times New Roman"/>
                <a:cs typeface="Times New Roman"/>
              </a:rPr>
              <a:t>Z </a:t>
            </a:r>
            <a:r>
              <a:rPr sz="1950" spc="15" dirty="0">
                <a:latin typeface="Times New Roman"/>
                <a:cs typeface="Times New Roman"/>
              </a:rPr>
              <a:t>hoặc Sort</a:t>
            </a:r>
            <a:r>
              <a:rPr sz="1950" spc="-29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Z</a:t>
            </a:r>
            <a:r>
              <a:rPr lang="vi-VN" sz="1950" spc="5" dirty="0">
                <a:latin typeface="FontAwesome"/>
                <a:cs typeface="Times New Roman"/>
              </a:rPr>
              <a:t>-&gt; 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6242" y="1543047"/>
            <a:ext cx="7326919" cy="368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42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F996A5C-31E6-C64C-AAD9-45C97E40044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5224" y="2081234"/>
            <a:ext cx="8460740" cy="28054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820" indent="-452755">
              <a:lnSpc>
                <a:spcPct val="100000"/>
              </a:lnSpc>
              <a:spcBef>
                <a:spcPts val="130"/>
              </a:spcBef>
              <a:buAutoNum type="romanUcPeriod"/>
              <a:tabLst>
                <a:tab pos="464820" algn="l"/>
                <a:tab pos="465455" algn="l"/>
              </a:tabLst>
            </a:pPr>
            <a:r>
              <a:rPr sz="1950" b="1" spc="15" dirty="0">
                <a:solidFill>
                  <a:srgbClr val="F7931C"/>
                </a:solidFill>
                <a:latin typeface="Times New Roman"/>
                <a:cs typeface="Times New Roman"/>
              </a:rPr>
              <a:t>TÌM KIẾM </a:t>
            </a:r>
            <a:r>
              <a:rPr sz="1950" b="1" spc="20" dirty="0">
                <a:solidFill>
                  <a:srgbClr val="F7931C"/>
                </a:solidFill>
                <a:latin typeface="Times New Roman"/>
                <a:cs typeface="Times New Roman"/>
              </a:rPr>
              <a:t>TRONG</a:t>
            </a:r>
            <a:r>
              <a:rPr sz="1950" b="1" spc="-30" dirty="0">
                <a:solidFill>
                  <a:srgbClr val="F7931C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7931C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Để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tìm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kiếm </a:t>
            </a:r>
            <a:r>
              <a:rPr sz="1950" spc="5" dirty="0">
                <a:solidFill>
                  <a:srgbClr val="382F2A"/>
                </a:solidFill>
                <a:latin typeface="Times New Roman"/>
                <a:cs typeface="Times New Roman"/>
              </a:rPr>
              <a:t>một từ, </a:t>
            </a:r>
            <a:r>
              <a:rPr sz="1950" dirty="0">
                <a:solidFill>
                  <a:srgbClr val="382F2A"/>
                </a:solidFill>
                <a:latin typeface="Times New Roman"/>
                <a:cs typeface="Times New Roman"/>
              </a:rPr>
              <a:t>một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con số…,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ta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dùng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chức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năng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Find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sẵn </a:t>
            </a:r>
            <a:r>
              <a:rPr sz="1950" spc="5" dirty="0">
                <a:solidFill>
                  <a:srgbClr val="382F2A"/>
                </a:solidFill>
                <a:latin typeface="Times New Roman"/>
                <a:cs typeface="Times New Roman"/>
              </a:rPr>
              <a:t>có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trong</a:t>
            </a:r>
            <a:r>
              <a:rPr sz="1950" spc="-16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Excel.</a:t>
            </a:r>
            <a:endParaRPr sz="1950" dirty="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sz="1950" b="1" spc="15" dirty="0">
                <a:solidFill>
                  <a:srgbClr val="382F2A"/>
                </a:solidFill>
                <a:latin typeface="Times New Roman"/>
                <a:cs typeface="Times New Roman"/>
              </a:rPr>
              <a:t>Các </a:t>
            </a:r>
            <a:r>
              <a:rPr sz="1950" b="1" spc="5" dirty="0">
                <a:solidFill>
                  <a:srgbClr val="382F2A"/>
                </a:solidFill>
                <a:latin typeface="Times New Roman"/>
                <a:cs typeface="Times New Roman"/>
              </a:rPr>
              <a:t>bước </a:t>
            </a:r>
            <a:r>
              <a:rPr sz="1950" b="1" spc="15" dirty="0">
                <a:solidFill>
                  <a:srgbClr val="382F2A"/>
                </a:solidFill>
                <a:latin typeface="Times New Roman"/>
                <a:cs typeface="Times New Roman"/>
              </a:rPr>
              <a:t>thực</a:t>
            </a:r>
            <a:r>
              <a:rPr sz="1950" b="1" spc="-2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382F2A"/>
                </a:solidFill>
                <a:latin typeface="Times New Roman"/>
                <a:cs typeface="Times New Roman"/>
              </a:rPr>
              <a:t>hiện:</a:t>
            </a:r>
            <a:endParaRPr sz="1950" dirty="0">
              <a:latin typeface="Times New Roman"/>
              <a:cs typeface="Times New Roman"/>
            </a:endParaRPr>
          </a:p>
          <a:p>
            <a:pPr marL="843280" lvl="1" indent="-349885">
              <a:lnSpc>
                <a:spcPct val="100000"/>
              </a:lnSpc>
              <a:spcBef>
                <a:spcPts val="35"/>
              </a:spcBef>
              <a:buSzPct val="84615"/>
              <a:buFont typeface="Wingdings" pitchFamily="2" charset="2"/>
              <a:buChar char="Ø"/>
              <a:tabLst>
                <a:tab pos="842644" algn="l"/>
                <a:tab pos="843915" algn="l"/>
              </a:tabLst>
            </a:pP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B1: Nhấn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Ctrl+</a:t>
            </a:r>
            <a:r>
              <a:rPr sz="1950" spc="-6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F</a:t>
            </a:r>
            <a:endParaRPr sz="1950" dirty="0">
              <a:latin typeface="Times New Roman"/>
              <a:cs typeface="Times New Roman"/>
            </a:endParaRPr>
          </a:p>
          <a:p>
            <a:pPr marL="843280" lvl="1" indent="-349885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843915" algn="l"/>
              </a:tabLst>
            </a:pP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B2: Gõ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từ </a:t>
            </a:r>
            <a:r>
              <a:rPr sz="1950" spc="5" dirty="0">
                <a:solidFill>
                  <a:srgbClr val="382F2A"/>
                </a:solidFill>
                <a:latin typeface="Times New Roman"/>
                <a:cs typeface="Times New Roman"/>
              </a:rPr>
              <a:t>cần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kiếm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trong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ô Find</a:t>
            </a:r>
            <a:r>
              <a:rPr sz="1950" spc="-9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what</a:t>
            </a:r>
            <a:endParaRPr sz="1950" dirty="0">
              <a:latin typeface="Times New Roman"/>
              <a:cs typeface="Times New Roman"/>
            </a:endParaRPr>
          </a:p>
          <a:p>
            <a:pPr marL="843280" lvl="1" indent="-349885">
              <a:lnSpc>
                <a:spcPct val="100000"/>
              </a:lnSpc>
              <a:spcBef>
                <a:spcPts val="40"/>
              </a:spcBef>
              <a:buFont typeface="Wingdings" pitchFamily="2" charset="2"/>
              <a:buChar char="Ø"/>
              <a:tabLst>
                <a:tab pos="843915" algn="l"/>
              </a:tabLst>
            </a:pP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B3: Chọn Find</a:t>
            </a:r>
            <a:r>
              <a:rPr sz="1950" spc="-5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Next</a:t>
            </a:r>
            <a:endParaRPr sz="1950" dirty="0">
              <a:latin typeface="Times New Roman"/>
              <a:cs typeface="Times New Roman"/>
            </a:endParaRPr>
          </a:p>
          <a:p>
            <a:pPr marL="1212850" lvl="2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154430" algn="l"/>
              </a:tabLst>
            </a:pP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Match case: </a:t>
            </a:r>
            <a:r>
              <a:rPr sz="1950" i="1" spc="15" dirty="0">
                <a:solidFill>
                  <a:srgbClr val="382F2A"/>
                </a:solidFill>
                <a:latin typeface="Times New Roman"/>
                <a:cs typeface="Times New Roman"/>
              </a:rPr>
              <a:t>Tìm </a:t>
            </a: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từ </a:t>
            </a:r>
            <a:r>
              <a:rPr sz="1950" i="1" spc="20" dirty="0">
                <a:solidFill>
                  <a:srgbClr val="382F2A"/>
                </a:solidFill>
                <a:latin typeface="Times New Roman"/>
                <a:cs typeface="Times New Roman"/>
              </a:rPr>
              <a:t>hoa</a:t>
            </a:r>
            <a:r>
              <a:rPr sz="1950" i="1" spc="-7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i="1" spc="15" dirty="0">
                <a:solidFill>
                  <a:srgbClr val="382F2A"/>
                </a:solidFill>
                <a:latin typeface="Times New Roman"/>
                <a:cs typeface="Times New Roman"/>
              </a:rPr>
              <a:t>thường</a:t>
            </a:r>
            <a:endParaRPr sz="1950" dirty="0">
              <a:latin typeface="Times New Roman"/>
              <a:cs typeface="Times New Roman"/>
            </a:endParaRPr>
          </a:p>
          <a:p>
            <a:pPr marL="1212850" lvl="2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154430" algn="l"/>
              </a:tabLst>
            </a:pP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Match </a:t>
            </a:r>
            <a:r>
              <a:rPr sz="1950" i="1" spc="-5" dirty="0">
                <a:solidFill>
                  <a:srgbClr val="382F2A"/>
                </a:solidFill>
                <a:latin typeface="Times New Roman"/>
                <a:cs typeface="Times New Roman"/>
              </a:rPr>
              <a:t>entire </a:t>
            </a:r>
            <a:r>
              <a:rPr sz="1950" i="1" spc="5" dirty="0">
                <a:solidFill>
                  <a:srgbClr val="382F2A"/>
                </a:solidFill>
                <a:latin typeface="Times New Roman"/>
                <a:cs typeface="Times New Roman"/>
              </a:rPr>
              <a:t>cell</a:t>
            </a:r>
            <a:r>
              <a:rPr sz="1950" i="1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contents:</a:t>
            </a:r>
            <a:endParaRPr sz="1950" dirty="0">
              <a:latin typeface="Times New Roman"/>
              <a:cs typeface="Times New Roman"/>
            </a:endParaRPr>
          </a:p>
          <a:p>
            <a:pPr marL="870585">
              <a:lnSpc>
                <a:spcPct val="100000"/>
              </a:lnSpc>
              <a:spcBef>
                <a:spcPts val="35"/>
              </a:spcBef>
            </a:pPr>
            <a:r>
              <a:rPr sz="1950" i="1" spc="15" dirty="0">
                <a:solidFill>
                  <a:srgbClr val="382F2A"/>
                </a:solidFill>
                <a:latin typeface="Times New Roman"/>
                <a:cs typeface="Times New Roman"/>
              </a:rPr>
              <a:t>Tìm </a:t>
            </a:r>
            <a:r>
              <a:rPr sz="1950" i="1" dirty="0">
                <a:solidFill>
                  <a:srgbClr val="382F2A"/>
                </a:solidFill>
                <a:latin typeface="Times New Roman"/>
                <a:cs typeface="Times New Roman"/>
              </a:rPr>
              <a:t>từ </a:t>
            </a: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chính </a:t>
            </a:r>
            <a:r>
              <a:rPr sz="1950" i="1" spc="15" dirty="0">
                <a:solidFill>
                  <a:srgbClr val="382F2A"/>
                </a:solidFill>
                <a:latin typeface="Times New Roman"/>
                <a:cs typeface="Times New Roman"/>
              </a:rPr>
              <a:t>xác </a:t>
            </a: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với từ </a:t>
            </a:r>
            <a:r>
              <a:rPr sz="1950" i="1" spc="-5" dirty="0">
                <a:solidFill>
                  <a:srgbClr val="382F2A"/>
                </a:solidFill>
                <a:latin typeface="Times New Roman"/>
                <a:cs typeface="Times New Roman"/>
              </a:rPr>
              <a:t>trong </a:t>
            </a:r>
            <a:r>
              <a:rPr sz="1950" i="1" spc="15" dirty="0">
                <a:solidFill>
                  <a:srgbClr val="382F2A"/>
                </a:solidFill>
                <a:latin typeface="Times New Roman"/>
                <a:cs typeface="Times New Roman"/>
              </a:rPr>
              <a:t>ô </a:t>
            </a:r>
            <a:r>
              <a:rPr sz="1950" i="1" spc="5" dirty="0">
                <a:solidFill>
                  <a:srgbClr val="382F2A"/>
                </a:solidFill>
                <a:latin typeface="Times New Roman"/>
                <a:cs typeface="Times New Roman"/>
              </a:rPr>
              <a:t>tìm</a:t>
            </a:r>
            <a:r>
              <a:rPr sz="1950" i="1" spc="-8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82F2A"/>
                </a:solidFill>
                <a:latin typeface="Times New Roman"/>
                <a:cs typeface="Times New Roman"/>
              </a:rPr>
              <a:t>kiếm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1683" y="1562822"/>
            <a:ext cx="7012975" cy="322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8988" y="3156204"/>
            <a:ext cx="4361687" cy="3425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1" name="object 1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43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087F92A9-5533-694F-8E93-117824634491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66800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4641" y="1995965"/>
            <a:ext cx="9396095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95"/>
              </a:spcBef>
              <a:tabLst>
                <a:tab pos="465455" algn="l"/>
              </a:tabLst>
            </a:pPr>
            <a:r>
              <a:rPr sz="2150" spc="-5" dirty="0">
                <a:solidFill>
                  <a:srgbClr val="F7931C"/>
                </a:solidFill>
              </a:rPr>
              <a:t>II.	</a:t>
            </a:r>
            <a:r>
              <a:rPr sz="2150" spc="-60" dirty="0">
                <a:solidFill>
                  <a:srgbClr val="F7931C"/>
                </a:solidFill>
              </a:rPr>
              <a:t>THAY </a:t>
            </a:r>
            <a:r>
              <a:rPr sz="2150" spc="-10" dirty="0">
                <a:solidFill>
                  <a:srgbClr val="F7931C"/>
                </a:solidFill>
              </a:rPr>
              <a:t>THẾ TRONG</a:t>
            </a:r>
            <a:r>
              <a:rPr sz="2150" spc="-90" dirty="0">
                <a:solidFill>
                  <a:srgbClr val="F7931C"/>
                </a:solidFill>
              </a:rPr>
              <a:t> </a:t>
            </a:r>
            <a:r>
              <a:rPr sz="2150" dirty="0">
                <a:solidFill>
                  <a:srgbClr val="F7931C"/>
                </a:solidFill>
              </a:rPr>
              <a:t>EXCEL</a:t>
            </a:r>
            <a:endParaRPr sz="2150"/>
          </a:p>
          <a:p>
            <a:pPr marL="12700" marR="5080" indent="377825">
              <a:lnSpc>
                <a:spcPts val="2580"/>
              </a:lnSpc>
              <a:spcBef>
                <a:spcPts val="80"/>
              </a:spcBef>
            </a:pP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Để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thay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thế một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từ,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một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con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số…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bằng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một từ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hoặc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một con số khác, ta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dùng</a:t>
            </a:r>
            <a:r>
              <a:rPr sz="2150" b="0" spc="-16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chức  năng </a:t>
            </a:r>
            <a:r>
              <a:rPr sz="2150" spc="-5" dirty="0"/>
              <a:t>Replace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sẵn </a:t>
            </a:r>
            <a:r>
              <a:rPr sz="2150" b="0" spc="-10" dirty="0">
                <a:solidFill>
                  <a:srgbClr val="382F2A"/>
                </a:solidFill>
                <a:latin typeface="Times New Roman"/>
                <a:cs typeface="Times New Roman"/>
              </a:rPr>
              <a:t>có </a:t>
            </a:r>
            <a:r>
              <a:rPr sz="2150" b="0" dirty="0">
                <a:solidFill>
                  <a:srgbClr val="382F2A"/>
                </a:solidFill>
                <a:latin typeface="Times New Roman"/>
                <a:cs typeface="Times New Roman"/>
              </a:rPr>
              <a:t>trong</a:t>
            </a:r>
            <a:r>
              <a:rPr sz="2150" b="0" spc="-7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b="0" spc="-5" dirty="0">
                <a:solidFill>
                  <a:srgbClr val="382F2A"/>
                </a:solidFill>
                <a:latin typeface="Times New Roman"/>
                <a:cs typeface="Times New Roman"/>
              </a:rPr>
              <a:t>Excel.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531" y="3038393"/>
            <a:ext cx="5294630" cy="22409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382F2A"/>
                </a:solidFill>
                <a:latin typeface="Times New Roman"/>
                <a:cs typeface="Times New Roman"/>
              </a:rPr>
              <a:t>Các bước thực</a:t>
            </a:r>
            <a:r>
              <a:rPr sz="2150" b="1" spc="-2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382F2A"/>
                </a:solidFill>
                <a:latin typeface="Times New Roman"/>
                <a:cs typeface="Times New Roman"/>
              </a:rPr>
              <a:t>hiện:</a:t>
            </a:r>
            <a:endParaRPr sz="2150" dirty="0">
              <a:latin typeface="Times New Roman"/>
              <a:cs typeface="Times New Roman"/>
            </a:endParaRPr>
          </a:p>
          <a:p>
            <a:pPr marL="388620" indent="-349250">
              <a:lnSpc>
                <a:spcPts val="2575"/>
              </a:lnSpc>
              <a:buSzPct val="83720"/>
              <a:buFont typeface="Wingdings" pitchFamily="2" charset="2"/>
              <a:buChar char="Ø"/>
              <a:tabLst>
                <a:tab pos="388620" algn="l"/>
                <a:tab pos="389255" algn="l"/>
              </a:tabLst>
            </a:pPr>
            <a:r>
              <a:rPr sz="2150" dirty="0">
                <a:solidFill>
                  <a:srgbClr val="382F2A"/>
                </a:solidFill>
                <a:latin typeface="Times New Roman"/>
                <a:cs typeface="Times New Roman"/>
              </a:rPr>
              <a:t>B1: Nhấn </a:t>
            </a:r>
            <a:r>
              <a:rPr sz="2150" spc="-5" dirty="0">
                <a:solidFill>
                  <a:srgbClr val="382F2A"/>
                </a:solidFill>
                <a:latin typeface="Times New Roman"/>
                <a:cs typeface="Times New Roman"/>
              </a:rPr>
              <a:t>Ctrl+</a:t>
            </a:r>
            <a:r>
              <a:rPr sz="2150" spc="-6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382F2A"/>
                </a:solidFill>
                <a:latin typeface="Times New Roman"/>
                <a:cs typeface="Times New Roman"/>
              </a:rPr>
              <a:t>F</a:t>
            </a:r>
            <a:endParaRPr sz="2150" dirty="0">
              <a:latin typeface="Times New Roman"/>
              <a:cs typeface="Times New Roman"/>
            </a:endParaRPr>
          </a:p>
          <a:p>
            <a:pPr marL="388620" indent="-349250">
              <a:lnSpc>
                <a:spcPts val="2575"/>
              </a:lnSpc>
              <a:buFont typeface="Wingdings" pitchFamily="2" charset="2"/>
              <a:buChar char="Ø"/>
              <a:tabLst>
                <a:tab pos="389255" algn="l"/>
              </a:tabLst>
            </a:pPr>
            <a:r>
              <a:rPr sz="2150" dirty="0">
                <a:solidFill>
                  <a:srgbClr val="382F2A"/>
                </a:solidFill>
                <a:latin typeface="Times New Roman"/>
                <a:cs typeface="Times New Roman"/>
              </a:rPr>
              <a:t>B2: Chọn </a:t>
            </a:r>
            <a:r>
              <a:rPr sz="2150" spc="-5" dirty="0">
                <a:solidFill>
                  <a:srgbClr val="382F2A"/>
                </a:solidFill>
                <a:latin typeface="Times New Roman"/>
                <a:cs typeface="Times New Roman"/>
              </a:rPr>
              <a:t>thẻ</a:t>
            </a:r>
            <a:r>
              <a:rPr sz="2150" spc="-4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382F2A"/>
                </a:solidFill>
                <a:latin typeface="Times New Roman"/>
                <a:cs typeface="Times New Roman"/>
              </a:rPr>
              <a:t>Replace</a:t>
            </a:r>
            <a:endParaRPr sz="2150" dirty="0">
              <a:latin typeface="Times New Roman"/>
              <a:cs typeface="Times New Roman"/>
            </a:endParaRPr>
          </a:p>
          <a:p>
            <a:pPr marL="388620" indent="-349250">
              <a:lnSpc>
                <a:spcPct val="100000"/>
              </a:lnSpc>
              <a:buFont typeface="Wingdings" pitchFamily="2" charset="2"/>
              <a:buChar char="Ø"/>
              <a:tabLst>
                <a:tab pos="389255" algn="l"/>
              </a:tabLst>
            </a:pPr>
            <a:r>
              <a:rPr sz="2150" dirty="0">
                <a:solidFill>
                  <a:srgbClr val="382F2A"/>
                </a:solidFill>
                <a:latin typeface="Times New Roman"/>
                <a:cs typeface="Times New Roman"/>
              </a:rPr>
              <a:t>B3: Chọn </a:t>
            </a:r>
            <a:r>
              <a:rPr sz="2150" spc="-10" dirty="0">
                <a:solidFill>
                  <a:srgbClr val="382F2A"/>
                </a:solidFill>
                <a:latin typeface="Times New Roman"/>
                <a:cs typeface="Times New Roman"/>
              </a:rPr>
              <a:t>các </a:t>
            </a:r>
            <a:r>
              <a:rPr sz="2150" spc="-5" dirty="0">
                <a:solidFill>
                  <a:srgbClr val="382F2A"/>
                </a:solidFill>
                <a:latin typeface="Times New Roman"/>
                <a:cs typeface="Times New Roman"/>
              </a:rPr>
              <a:t>phép </a:t>
            </a:r>
            <a:r>
              <a:rPr sz="2150" dirty="0">
                <a:solidFill>
                  <a:srgbClr val="382F2A"/>
                </a:solidFill>
                <a:latin typeface="Times New Roman"/>
                <a:cs typeface="Times New Roman"/>
              </a:rPr>
              <a:t>thay </a:t>
            </a:r>
            <a:r>
              <a:rPr sz="2150" spc="5" dirty="0">
                <a:solidFill>
                  <a:srgbClr val="382F2A"/>
                </a:solidFill>
                <a:latin typeface="Times New Roman"/>
                <a:cs typeface="Times New Roman"/>
              </a:rPr>
              <a:t>thế</a:t>
            </a:r>
            <a:r>
              <a:rPr sz="2150" spc="-105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382F2A"/>
                </a:solidFill>
                <a:latin typeface="Times New Roman"/>
                <a:cs typeface="Times New Roman"/>
              </a:rPr>
              <a:t>sau:</a:t>
            </a:r>
            <a:endParaRPr sz="2150" dirty="0">
              <a:latin typeface="Times New Roman"/>
              <a:cs typeface="Times New Roman"/>
            </a:endParaRPr>
          </a:p>
          <a:p>
            <a:pPr marL="760095" lvl="1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700405" algn="l"/>
              </a:tabLst>
            </a:pP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Replace: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Thay thế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từng</a:t>
            </a:r>
            <a:r>
              <a:rPr sz="1950" spc="-13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từ</a:t>
            </a:r>
            <a:endParaRPr sz="1950" dirty="0">
              <a:latin typeface="Times New Roman"/>
              <a:cs typeface="Times New Roman"/>
            </a:endParaRPr>
          </a:p>
          <a:p>
            <a:pPr marL="760095" lvl="1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700405" algn="l"/>
              </a:tabLst>
            </a:pP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Replace </a:t>
            </a:r>
            <a:r>
              <a:rPr sz="1950" spc="5" dirty="0">
                <a:solidFill>
                  <a:srgbClr val="382F2A"/>
                </a:solidFill>
                <a:latin typeface="Times New Roman"/>
                <a:cs typeface="Times New Roman"/>
              </a:rPr>
              <a:t>all: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Thay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thế toàn </a:t>
            </a:r>
            <a:r>
              <a:rPr sz="1950" spc="20" dirty="0">
                <a:solidFill>
                  <a:srgbClr val="382F2A"/>
                </a:solidFill>
                <a:latin typeface="Times New Roman"/>
                <a:cs typeface="Times New Roman"/>
              </a:rPr>
              <a:t>bộ </a:t>
            </a:r>
            <a:r>
              <a:rPr sz="1950" spc="5" dirty="0">
                <a:solidFill>
                  <a:srgbClr val="382F2A"/>
                </a:solidFill>
                <a:latin typeface="Times New Roman"/>
                <a:cs typeface="Times New Roman"/>
              </a:rPr>
              <a:t>các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từ </a:t>
            </a:r>
            <a:r>
              <a:rPr sz="1950" spc="15" dirty="0">
                <a:solidFill>
                  <a:srgbClr val="382F2A"/>
                </a:solidFill>
                <a:latin typeface="Times New Roman"/>
                <a:cs typeface="Times New Roman"/>
              </a:rPr>
              <a:t>Tìm</a:t>
            </a:r>
            <a:r>
              <a:rPr sz="1950" spc="-240" dirty="0">
                <a:solidFill>
                  <a:srgbClr val="382F2A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82F2A"/>
                </a:solidFill>
                <a:latin typeface="Times New Roman"/>
                <a:cs typeface="Times New Roman"/>
              </a:rPr>
              <a:t>thấy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11" name="object 11"/>
            <p:cNvSpPr/>
            <p:nvPr/>
          </p:nvSpPr>
          <p:spPr>
            <a:xfrm>
              <a:off x="1281683" y="1472839"/>
              <a:ext cx="7012975" cy="3225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1720" y="4020311"/>
              <a:ext cx="3916680" cy="26959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6" name="object 16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>
                <a:solidFill>
                  <a:srgbClr val="FFCA08"/>
                </a:solidFill>
              </a:rPr>
              <a:t>44</a:t>
            </a:fld>
            <a:endParaRPr spc="-5" dirty="0">
              <a:solidFill>
                <a:srgbClr val="FFCA08"/>
              </a:solidFill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F74B889-FE59-1742-B341-CE8C717B753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22670" y="1053846"/>
            <a:ext cx="3938270" cy="5666740"/>
            <a:chOff x="6122670" y="1053846"/>
            <a:chExt cx="3938270" cy="5666740"/>
          </a:xfrm>
        </p:grpSpPr>
        <p:sp>
          <p:nvSpPr>
            <p:cNvPr id="3" name="object 3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26480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5210" y="1992830"/>
            <a:ext cx="4048125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89255" algn="l"/>
              </a:tabLst>
            </a:pPr>
            <a:r>
              <a:rPr spc="5" dirty="0">
                <a:solidFill>
                  <a:srgbClr val="FF0000"/>
                </a:solidFill>
              </a:rPr>
              <a:t>I.	</a:t>
            </a:r>
            <a:r>
              <a:rPr spc="25" dirty="0">
                <a:solidFill>
                  <a:srgbClr val="FF0000"/>
                </a:solidFill>
              </a:rPr>
              <a:t>CÁC </a:t>
            </a:r>
            <a:r>
              <a:rPr spc="15" dirty="0">
                <a:solidFill>
                  <a:srgbClr val="FF0000"/>
                </a:solidFill>
              </a:rPr>
              <a:t>PHÉP TÍNH </a:t>
            </a:r>
            <a:r>
              <a:rPr spc="20" dirty="0">
                <a:solidFill>
                  <a:srgbClr val="FF0000"/>
                </a:solidFill>
              </a:rPr>
              <a:t>CƠ</a:t>
            </a:r>
            <a:r>
              <a:rPr spc="-195" dirty="0">
                <a:solidFill>
                  <a:srgbClr val="FF0000"/>
                </a:solidFill>
              </a:rPr>
              <a:t> </a:t>
            </a:r>
            <a:r>
              <a:rPr spc="20" dirty="0">
                <a:solidFill>
                  <a:srgbClr val="FF0000"/>
                </a:solidFill>
              </a:rPr>
              <a:t>BẢN</a:t>
            </a:r>
          </a:p>
          <a:p>
            <a:pPr marL="390525">
              <a:lnSpc>
                <a:spcPct val="100000"/>
              </a:lnSpc>
              <a:spcBef>
                <a:spcPts val="35"/>
              </a:spcBef>
            </a:pP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Cộng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(+), 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Trừ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(-), </a:t>
            </a:r>
            <a:r>
              <a:rPr b="0" spc="10" dirty="0">
                <a:solidFill>
                  <a:srgbClr val="000000"/>
                </a:solidFill>
                <a:latin typeface="Times New Roman"/>
                <a:cs typeface="Times New Roman"/>
              </a:rPr>
              <a:t>Nhân (*), </a:t>
            </a:r>
            <a:r>
              <a:rPr b="0" spc="15" dirty="0">
                <a:solidFill>
                  <a:srgbClr val="000000"/>
                </a:solidFill>
                <a:latin typeface="Times New Roman"/>
                <a:cs typeface="Times New Roman"/>
              </a:rPr>
              <a:t>Chia</a:t>
            </a:r>
            <a:r>
              <a:rPr b="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(/)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210" y="2660399"/>
            <a:ext cx="9458960" cy="3419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spcBef>
                <a:spcPts val="130"/>
              </a:spcBef>
              <a:buAutoNum type="romanUcPeriod" startAt="2"/>
              <a:tabLst>
                <a:tab pos="38989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QUY TẮC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THỰC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HIỆN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PHÉP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sz="1950" b="1" spc="-3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 Nội dung phép </a:t>
            </a:r>
            <a:r>
              <a:rPr sz="1950" spc="10" dirty="0">
                <a:latin typeface="Times New Roman"/>
                <a:cs typeface="Times New Roman"/>
              </a:rPr>
              <a:t>tính </a:t>
            </a:r>
            <a:r>
              <a:rPr sz="1950" spc="-15" dirty="0">
                <a:latin typeface="FontAwesome"/>
                <a:cs typeface="FontAwesome"/>
              </a:rPr>
              <a:t> </a:t>
            </a:r>
            <a:r>
              <a:rPr sz="1950" spc="-5" dirty="0">
                <a:latin typeface="Times New Roman"/>
                <a:cs typeface="Times New Roman"/>
              </a:rPr>
              <a:t>Enter, </a:t>
            </a:r>
            <a:r>
              <a:rPr sz="1950" spc="15" dirty="0">
                <a:latin typeface="Times New Roman"/>
                <a:cs typeface="Times New Roman"/>
              </a:rPr>
              <a:t>ví </a:t>
            </a:r>
            <a:r>
              <a:rPr sz="1950" spc="10" dirty="0">
                <a:latin typeface="Times New Roman"/>
                <a:cs typeface="Times New Roman"/>
              </a:rPr>
              <a:t>dụ: </a:t>
            </a:r>
            <a:r>
              <a:rPr sz="1950" spc="15" dirty="0">
                <a:latin typeface="Times New Roman"/>
                <a:cs typeface="Times New Roman"/>
              </a:rPr>
              <a:t>=3+2 </a:t>
            </a:r>
            <a:r>
              <a:rPr sz="1950" spc="-1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Enter sẽ </a:t>
            </a:r>
            <a:r>
              <a:rPr sz="1950" spc="5" dirty="0">
                <a:latin typeface="Times New Roman"/>
                <a:cs typeface="Times New Roman"/>
              </a:rPr>
              <a:t>ra </a:t>
            </a:r>
            <a:r>
              <a:rPr sz="1950" spc="15" dirty="0">
                <a:latin typeface="Times New Roman"/>
                <a:cs typeface="Times New Roman"/>
              </a:rPr>
              <a:t>kết quả </a:t>
            </a:r>
            <a:r>
              <a:rPr sz="1950" spc="10" dirty="0">
                <a:latin typeface="Times New Roman"/>
                <a:cs typeface="Times New Roman"/>
              </a:rPr>
              <a:t>là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5</a:t>
            </a:r>
            <a:endParaRPr sz="1950" dirty="0">
              <a:latin typeface="Times New Roman"/>
              <a:cs typeface="Times New Roman"/>
            </a:endParaRPr>
          </a:p>
          <a:p>
            <a:pPr marL="440690" indent="-426084">
              <a:lnSpc>
                <a:spcPct val="100000"/>
              </a:lnSpc>
              <a:spcBef>
                <a:spcPts val="525"/>
              </a:spcBef>
              <a:buAutoNum type="romanUcPeriod" startAt="3"/>
              <a:tabLst>
                <a:tab pos="441325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THỰC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HIỆN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PHÉP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VỚI ĐỊA CHỈ</a:t>
            </a:r>
            <a:r>
              <a:rPr sz="1950" b="1" spc="-3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344805">
              <a:lnSpc>
                <a:spcPct val="100000"/>
              </a:lnSpc>
              <a:spcBef>
                <a:spcPts val="530"/>
              </a:spcBef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thực hiện tính toán trong Excel, thực hiện chủ yếu trên địa </a:t>
            </a:r>
            <a:r>
              <a:rPr sz="1950" spc="1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ô, ví </a:t>
            </a:r>
            <a:r>
              <a:rPr sz="1950" spc="15" dirty="0">
                <a:latin typeface="Times New Roman"/>
                <a:cs typeface="Times New Roman"/>
              </a:rPr>
              <a:t>dụ:</a:t>
            </a:r>
            <a:r>
              <a:rPr sz="1950" spc="-22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=A1+A5+B13</a:t>
            </a:r>
            <a:endParaRPr sz="1950" dirty="0">
              <a:latin typeface="Times New Roman"/>
              <a:cs typeface="Times New Roman"/>
            </a:endParaRPr>
          </a:p>
          <a:p>
            <a:pPr marL="392430" indent="-377825">
              <a:lnSpc>
                <a:spcPct val="100000"/>
              </a:lnSpc>
              <a:spcBef>
                <a:spcPts val="530"/>
              </a:spcBef>
              <a:buAutoNum type="romanUcPeriod" startAt="4"/>
              <a:tabLst>
                <a:tab pos="393065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SAO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CHÉP CÔNG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THỨC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sz="1950" b="1" spc="-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391795">
              <a:lnSpc>
                <a:spcPct val="100000"/>
              </a:lnSpc>
              <a:spcBef>
                <a:spcPts val="35"/>
              </a:spcBef>
            </a:pPr>
            <a:r>
              <a:rPr sz="1950" spc="20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nhiều </a:t>
            </a:r>
            <a:r>
              <a:rPr sz="1950" spc="10" dirty="0">
                <a:latin typeface="Times New Roman"/>
                <a:cs typeface="Times New Roman"/>
              </a:rPr>
              <a:t>cách sao </a:t>
            </a:r>
            <a:r>
              <a:rPr sz="1950" spc="5" dirty="0">
                <a:latin typeface="Times New Roman"/>
                <a:cs typeface="Times New Roman"/>
              </a:rPr>
              <a:t>chép </a:t>
            </a:r>
            <a:r>
              <a:rPr sz="1950" spc="10" dirty="0">
                <a:latin typeface="Times New Roman"/>
                <a:cs typeface="Times New Roman"/>
              </a:rPr>
              <a:t>công thức </a:t>
            </a:r>
            <a:r>
              <a:rPr sz="1950" spc="15" dirty="0">
                <a:latin typeface="Times New Roman"/>
                <a:cs typeface="Times New Roman"/>
              </a:rPr>
              <a:t>sang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ô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khác:</a:t>
            </a:r>
            <a:endParaRPr sz="1950" dirty="0">
              <a:latin typeface="Times New Roman"/>
              <a:cs typeface="Times New Roman"/>
            </a:endParaRPr>
          </a:p>
          <a:p>
            <a:pPr marL="722630" lvl="1" indent="-37846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Font typeface="Wingdings" pitchFamily="2" charset="2"/>
              <a:buChar char="Ø"/>
              <a:tabLst>
                <a:tab pos="722630" algn="l"/>
                <a:tab pos="723265" algn="l"/>
              </a:tabLst>
            </a:pPr>
            <a:r>
              <a:rPr sz="1950" spc="15" dirty="0">
                <a:latin typeface="Times New Roman"/>
                <a:cs typeface="Times New Roman"/>
              </a:rPr>
              <a:t>C1: Chọn ô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5" dirty="0">
                <a:latin typeface="Times New Roman"/>
                <a:cs typeface="Times New Roman"/>
              </a:rPr>
              <a:t>thức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Ctrl </a:t>
            </a:r>
            <a:r>
              <a:rPr sz="1950" spc="15" dirty="0">
                <a:latin typeface="Times New Roman"/>
                <a:cs typeface="Times New Roman"/>
              </a:rPr>
              <a:t>+ C, </a:t>
            </a:r>
            <a:r>
              <a:rPr sz="1950" spc="10" dirty="0">
                <a:latin typeface="Times New Roman"/>
                <a:cs typeface="Times New Roman"/>
              </a:rPr>
              <a:t>sau </a:t>
            </a:r>
            <a:r>
              <a:rPr sz="1950" spc="20" dirty="0">
                <a:latin typeface="Times New Roman"/>
                <a:cs typeface="Times New Roman"/>
              </a:rPr>
              <a:t>đó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nơi cần </a:t>
            </a:r>
            <a:r>
              <a:rPr sz="1950" spc="5" dirty="0">
                <a:latin typeface="Times New Roman"/>
                <a:cs typeface="Times New Roman"/>
              </a:rPr>
              <a:t>dán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Ctrl </a:t>
            </a:r>
            <a:r>
              <a:rPr sz="1950" spc="15" dirty="0">
                <a:latin typeface="Times New Roman"/>
                <a:cs typeface="Times New Roman"/>
              </a:rPr>
              <a:t>+</a:t>
            </a:r>
            <a:r>
              <a:rPr sz="1950" spc="-27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V</a:t>
            </a:r>
            <a:endParaRPr sz="1950" dirty="0">
              <a:latin typeface="Times New Roman"/>
              <a:cs typeface="Times New Roman"/>
            </a:endParaRPr>
          </a:p>
          <a:p>
            <a:pPr marL="722630" marR="414655" lvl="1" indent="-378460">
              <a:lnSpc>
                <a:spcPct val="101600"/>
              </a:lnSpc>
              <a:spcBef>
                <a:spcPts val="490"/>
              </a:spcBef>
              <a:buClr>
                <a:srgbClr val="FF0000"/>
              </a:buClr>
              <a:buFont typeface="Wingdings" pitchFamily="2" charset="2"/>
              <a:buChar char="Ø"/>
              <a:tabLst>
                <a:tab pos="722630" algn="l"/>
                <a:tab pos="723265" algn="l"/>
              </a:tabLst>
            </a:pPr>
            <a:r>
              <a:rPr sz="1950" spc="15" dirty="0">
                <a:latin typeface="Times New Roman"/>
                <a:cs typeface="Times New Roman"/>
              </a:rPr>
              <a:t>C2: Chọn ô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10" dirty="0">
                <a:latin typeface="Times New Roman"/>
                <a:cs typeface="Times New Roman"/>
              </a:rPr>
              <a:t>thức, </a:t>
            </a:r>
            <a:r>
              <a:rPr sz="1950" spc="15" dirty="0">
                <a:latin typeface="Times New Roman"/>
                <a:cs typeface="Times New Roman"/>
              </a:rPr>
              <a:t>di </a:t>
            </a:r>
            <a:r>
              <a:rPr sz="1950" spc="10" dirty="0">
                <a:latin typeface="Times New Roman"/>
                <a:cs typeface="Times New Roman"/>
              </a:rPr>
              <a:t>chuyển chuột </a:t>
            </a:r>
            <a:r>
              <a:rPr sz="1950" spc="15" dirty="0">
                <a:latin typeface="Times New Roman"/>
                <a:cs typeface="Times New Roman"/>
              </a:rPr>
              <a:t>vào góc </a:t>
            </a:r>
            <a:r>
              <a:rPr sz="1950" spc="10" dirty="0">
                <a:latin typeface="Times New Roman"/>
                <a:cs typeface="Times New Roman"/>
              </a:rPr>
              <a:t>dưới bên phải của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10" dirty="0">
                <a:latin typeface="Times New Roman"/>
                <a:cs typeface="Times New Roman"/>
              </a:rPr>
              <a:t>đang</a:t>
            </a:r>
            <a:r>
              <a:rPr sz="1950" spc="-1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chọn,  xuất hiện dấu </a:t>
            </a:r>
            <a:r>
              <a:rPr sz="1950" spc="15" dirty="0">
                <a:latin typeface="Times New Roman"/>
                <a:cs typeface="Times New Roman"/>
              </a:rPr>
              <a:t>cộng </a:t>
            </a:r>
            <a:r>
              <a:rPr sz="1950" spc="5" dirty="0">
                <a:latin typeface="Times New Roman"/>
                <a:cs typeface="Times New Roman"/>
              </a:rPr>
              <a:t>màu đen</a:t>
            </a:r>
            <a:r>
              <a:rPr sz="1950" spc="5" dirty="0">
                <a:latin typeface="FontAwesome"/>
                <a:cs typeface="FontAwesome"/>
              </a:rPr>
              <a:t> </a:t>
            </a:r>
            <a:r>
              <a:rPr sz="1950" spc="10" dirty="0">
                <a:latin typeface="Times New Roman"/>
                <a:cs typeface="Times New Roman"/>
              </a:rPr>
              <a:t>giữ chuột trái và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kéo</a:t>
            </a:r>
            <a:endParaRPr sz="1950" dirty="0">
              <a:latin typeface="Times New Roman"/>
              <a:cs typeface="Times New Roman"/>
            </a:endParaRPr>
          </a:p>
          <a:p>
            <a:pPr marL="722630" lvl="1" indent="-378460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Font typeface="Wingdings" pitchFamily="2" charset="2"/>
              <a:buChar char="Ø"/>
              <a:tabLst>
                <a:tab pos="722630" algn="l"/>
                <a:tab pos="723265" algn="l"/>
              </a:tabLst>
            </a:pPr>
            <a:r>
              <a:rPr sz="1950" spc="15" dirty="0">
                <a:latin typeface="Times New Roman"/>
                <a:cs typeface="Times New Roman"/>
              </a:rPr>
              <a:t>C3: </a:t>
            </a:r>
            <a:r>
              <a:rPr sz="1950" spc="10" dirty="0">
                <a:latin typeface="Times New Roman"/>
                <a:cs typeface="Times New Roman"/>
              </a:rPr>
              <a:t>Quét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10" dirty="0">
                <a:latin typeface="Times New Roman"/>
                <a:cs typeface="Times New Roman"/>
              </a:rPr>
              <a:t>đầu </a:t>
            </a:r>
            <a:r>
              <a:rPr sz="1950" spc="5" dirty="0">
                <a:latin typeface="Times New Roman"/>
                <a:cs typeface="Times New Roman"/>
              </a:rPr>
              <a:t>tiên </a:t>
            </a:r>
            <a:r>
              <a:rPr sz="1950" spc="15" dirty="0">
                <a:latin typeface="Times New Roman"/>
                <a:cs typeface="Times New Roman"/>
              </a:rPr>
              <a:t>có công </a:t>
            </a:r>
            <a:r>
              <a:rPr sz="1950" spc="10" dirty="0">
                <a:latin typeface="Times New Roman"/>
                <a:cs typeface="Times New Roman"/>
              </a:rPr>
              <a:t>thức đến hết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0" dirty="0">
                <a:latin typeface="Times New Roman"/>
                <a:cs typeface="Times New Roman"/>
              </a:rPr>
              <a:t>sao chép, nhấn Ctrl+D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(sao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5507" y="6054355"/>
            <a:ext cx="60490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Times New Roman"/>
                <a:cs typeface="Times New Roman"/>
              </a:rPr>
              <a:t>chép từ </a:t>
            </a:r>
            <a:r>
              <a:rPr sz="1950" spc="5" dirty="0">
                <a:latin typeface="Times New Roman"/>
                <a:cs typeface="Times New Roman"/>
              </a:rPr>
              <a:t>trên </a:t>
            </a:r>
            <a:r>
              <a:rPr sz="1950" spc="15" dirty="0">
                <a:latin typeface="Times New Roman"/>
                <a:cs typeface="Times New Roman"/>
              </a:rPr>
              <a:t>xuống) hoặc </a:t>
            </a:r>
            <a:r>
              <a:rPr sz="1950" spc="10" dirty="0">
                <a:latin typeface="Times New Roman"/>
                <a:cs typeface="Times New Roman"/>
              </a:rPr>
              <a:t>Ctrl+ </a:t>
            </a:r>
            <a:r>
              <a:rPr sz="1950" spc="20" dirty="0">
                <a:latin typeface="Times New Roman"/>
                <a:cs typeface="Times New Roman"/>
              </a:rPr>
              <a:t>R </a:t>
            </a:r>
            <a:r>
              <a:rPr sz="1950" spc="10" dirty="0">
                <a:latin typeface="Times New Roman"/>
                <a:cs typeface="Times New Roman"/>
              </a:rPr>
              <a:t>(sao chép từ trái qua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phải)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8617" y="1510089"/>
            <a:ext cx="7480758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1709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3935" y="6121324"/>
            <a:ext cx="1250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5B9AD4"/>
                </a:solidFill>
                <a:latin typeface="Trebuchet MS"/>
                <a:cs typeface="Trebuchet MS"/>
              </a:rPr>
              <a:t>46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B919376-AA55-E34A-BC17-542E504D6269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210" y="1928860"/>
            <a:ext cx="9246235" cy="1234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CÔNG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THỨC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sz="195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436245" marR="5080">
              <a:lnSpc>
                <a:spcPct val="101499"/>
              </a:lnSpc>
            </a:pP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10" dirty="0">
                <a:latin typeface="Times New Roman"/>
                <a:cs typeface="Times New Roman"/>
              </a:rPr>
              <a:t>thức là </a:t>
            </a:r>
            <a:r>
              <a:rPr sz="1950" spc="5" dirty="0">
                <a:latin typeface="Times New Roman"/>
                <a:cs typeface="Times New Roman"/>
              </a:rPr>
              <a:t>một tập </a:t>
            </a:r>
            <a:r>
              <a:rPr sz="1950" spc="15" dirty="0">
                <a:latin typeface="Times New Roman"/>
                <a:cs typeface="Times New Roman"/>
              </a:rPr>
              <a:t>hợp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phép </a:t>
            </a:r>
            <a:r>
              <a:rPr sz="1950" spc="10" dirty="0">
                <a:latin typeface="Times New Roman"/>
                <a:cs typeface="Times New Roman"/>
              </a:rPr>
              <a:t>tính, biểu thức toán </a:t>
            </a:r>
            <a:r>
              <a:rPr sz="1950" spc="15" dirty="0">
                <a:latin typeface="Times New Roman"/>
                <a:cs typeface="Times New Roman"/>
              </a:rPr>
              <a:t>học, hàng </a:t>
            </a:r>
            <a:r>
              <a:rPr sz="1950" spc="10" dirty="0">
                <a:latin typeface="Times New Roman"/>
                <a:cs typeface="Times New Roman"/>
              </a:rPr>
              <a:t>số,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biến số…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Các  </a:t>
            </a:r>
            <a:r>
              <a:rPr sz="1950" spc="15" dirty="0">
                <a:latin typeface="Times New Roman"/>
                <a:cs typeface="Times New Roman"/>
              </a:rPr>
              <a:t>phép </a:t>
            </a:r>
            <a:r>
              <a:rPr sz="1950" spc="10" dirty="0">
                <a:latin typeface="Times New Roman"/>
                <a:cs typeface="Times New Roman"/>
              </a:rPr>
              <a:t>tính </a:t>
            </a:r>
            <a:r>
              <a:rPr sz="1950" spc="15" dirty="0">
                <a:latin typeface="Times New Roman"/>
                <a:cs typeface="Times New Roman"/>
              </a:rPr>
              <a:t>cơ </a:t>
            </a:r>
            <a:r>
              <a:rPr sz="1950" spc="10" dirty="0">
                <a:latin typeface="Times New Roman"/>
                <a:cs typeface="Times New Roman"/>
              </a:rPr>
              <a:t>bản </a:t>
            </a:r>
            <a:r>
              <a:rPr sz="1950" spc="5" dirty="0">
                <a:latin typeface="Times New Roman"/>
                <a:cs typeface="Times New Roman"/>
              </a:rPr>
              <a:t>gồm: </a:t>
            </a:r>
            <a:r>
              <a:rPr sz="1950" spc="15" dirty="0">
                <a:latin typeface="Times New Roman"/>
                <a:cs typeface="Times New Roman"/>
              </a:rPr>
              <a:t>+ (Cộng), </a:t>
            </a:r>
            <a:r>
              <a:rPr sz="1950" spc="10" dirty="0">
                <a:latin typeface="Times New Roman"/>
                <a:cs typeface="Times New Roman"/>
              </a:rPr>
              <a:t>- </a:t>
            </a:r>
            <a:r>
              <a:rPr sz="1950" spc="-5" dirty="0">
                <a:latin typeface="Times New Roman"/>
                <a:cs typeface="Times New Roman"/>
              </a:rPr>
              <a:t>(Trừ), </a:t>
            </a:r>
            <a:r>
              <a:rPr sz="1950" spc="15" dirty="0">
                <a:latin typeface="Times New Roman"/>
                <a:cs typeface="Times New Roman"/>
              </a:rPr>
              <a:t>* </a:t>
            </a:r>
            <a:r>
              <a:rPr sz="1950" spc="10" dirty="0">
                <a:latin typeface="Times New Roman"/>
                <a:cs typeface="Times New Roman"/>
              </a:rPr>
              <a:t>(Nhân), </a:t>
            </a:r>
            <a:r>
              <a:rPr sz="1950" spc="5" dirty="0">
                <a:latin typeface="Times New Roman"/>
                <a:cs typeface="Times New Roman"/>
              </a:rPr>
              <a:t>/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(Chia)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50"/>
              </a:spcBef>
            </a:pPr>
            <a:r>
              <a:rPr sz="1950" spc="10" dirty="0">
                <a:latin typeface="Times New Roman"/>
                <a:cs typeface="Times New Roman"/>
              </a:rPr>
              <a:t>Ví dụ: </a:t>
            </a:r>
            <a:r>
              <a:rPr sz="1950" spc="5" dirty="0">
                <a:latin typeface="Times New Roman"/>
                <a:cs typeface="Times New Roman"/>
              </a:rPr>
              <a:t>tại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10" dirty="0">
                <a:latin typeface="Times New Roman"/>
                <a:cs typeface="Times New Roman"/>
              </a:rPr>
              <a:t>A3, </a:t>
            </a:r>
            <a:r>
              <a:rPr sz="1950" spc="15" dirty="0">
                <a:latin typeface="Times New Roman"/>
                <a:cs typeface="Times New Roman"/>
              </a:rPr>
              <a:t>nhập công thức =A1+A2-A5+25+SUM(A8:C9) </a:t>
            </a:r>
            <a:r>
              <a:rPr lang="vi-VN" sz="1950" spc="-15" dirty="0">
                <a:latin typeface="FontAwesome"/>
                <a:cs typeface="Times New Roman"/>
              </a:rPr>
              <a:t>-&gt; </a:t>
            </a:r>
            <a:r>
              <a:rPr sz="1950" spc="10" dirty="0">
                <a:latin typeface="Times New Roman"/>
                <a:cs typeface="Times New Roman"/>
              </a:rPr>
              <a:t>Enter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52600" y="3276600"/>
            <a:ext cx="3029585" cy="1192530"/>
            <a:chOff x="2278707" y="3198876"/>
            <a:chExt cx="3029585" cy="1192530"/>
          </a:xfrm>
        </p:grpSpPr>
        <p:sp>
          <p:nvSpPr>
            <p:cNvPr id="11" name="object 11"/>
            <p:cNvSpPr/>
            <p:nvPr/>
          </p:nvSpPr>
          <p:spPr>
            <a:xfrm>
              <a:off x="2286327" y="3206496"/>
              <a:ext cx="3014345" cy="1177290"/>
            </a:xfrm>
            <a:custGeom>
              <a:avLst/>
              <a:gdLst/>
              <a:ahLst/>
              <a:cxnLst/>
              <a:rect l="l" t="t" r="r" b="b"/>
              <a:pathLst>
                <a:path w="3014345" h="1177289">
                  <a:moveTo>
                    <a:pt x="1253912" y="1176820"/>
                  </a:moveTo>
                  <a:lnTo>
                    <a:pt x="1200073" y="1176821"/>
                  </a:lnTo>
                  <a:lnTo>
                    <a:pt x="1146333" y="1175968"/>
                  </a:lnTo>
                  <a:lnTo>
                    <a:pt x="1092775" y="1174267"/>
                  </a:lnTo>
                  <a:lnTo>
                    <a:pt x="1039482" y="1171720"/>
                  </a:lnTo>
                  <a:lnTo>
                    <a:pt x="986537" y="1168331"/>
                  </a:lnTo>
                  <a:lnTo>
                    <a:pt x="934021" y="1164104"/>
                  </a:lnTo>
                  <a:lnTo>
                    <a:pt x="882019" y="1159044"/>
                  </a:lnTo>
                  <a:lnTo>
                    <a:pt x="830612" y="1153154"/>
                  </a:lnTo>
                  <a:lnTo>
                    <a:pt x="779884" y="1146437"/>
                  </a:lnTo>
                  <a:lnTo>
                    <a:pt x="729916" y="1138898"/>
                  </a:lnTo>
                  <a:lnTo>
                    <a:pt x="680793" y="1130541"/>
                  </a:lnTo>
                  <a:lnTo>
                    <a:pt x="632596" y="1121369"/>
                  </a:lnTo>
                  <a:lnTo>
                    <a:pt x="585409" y="1111386"/>
                  </a:lnTo>
                  <a:lnTo>
                    <a:pt x="539314" y="1100596"/>
                  </a:lnTo>
                  <a:lnTo>
                    <a:pt x="494394" y="1089003"/>
                  </a:lnTo>
                  <a:lnTo>
                    <a:pt x="450731" y="1076610"/>
                  </a:lnTo>
                  <a:lnTo>
                    <a:pt x="408409" y="1063422"/>
                  </a:lnTo>
                  <a:lnTo>
                    <a:pt x="367510" y="1049442"/>
                  </a:lnTo>
                  <a:lnTo>
                    <a:pt x="328117" y="1034675"/>
                  </a:lnTo>
                  <a:lnTo>
                    <a:pt x="290313" y="1019123"/>
                  </a:lnTo>
                  <a:lnTo>
                    <a:pt x="254180" y="1002792"/>
                  </a:lnTo>
                  <a:lnTo>
                    <a:pt x="208800" y="980093"/>
                  </a:lnTo>
                  <a:lnTo>
                    <a:pt x="167953" y="956709"/>
                  </a:lnTo>
                  <a:lnTo>
                    <a:pt x="131613" y="932716"/>
                  </a:lnTo>
                  <a:lnTo>
                    <a:pt x="99753" y="908184"/>
                  </a:lnTo>
                  <a:lnTo>
                    <a:pt x="49370" y="857803"/>
                  </a:lnTo>
                  <a:lnTo>
                    <a:pt x="16597" y="806152"/>
                  </a:lnTo>
                  <a:lnTo>
                    <a:pt x="1225" y="753818"/>
                  </a:lnTo>
                  <a:lnTo>
                    <a:pt x="0" y="727579"/>
                  </a:lnTo>
                  <a:lnTo>
                    <a:pt x="3046" y="701389"/>
                  </a:lnTo>
                  <a:lnTo>
                    <a:pt x="21853" y="649451"/>
                  </a:lnTo>
                  <a:lnTo>
                    <a:pt x="57437" y="598591"/>
                  </a:lnTo>
                  <a:lnTo>
                    <a:pt x="109590" y="549396"/>
                  </a:lnTo>
                  <a:lnTo>
                    <a:pt x="141815" y="525606"/>
                  </a:lnTo>
                  <a:lnTo>
                    <a:pt x="178105" y="502452"/>
                  </a:lnTo>
                  <a:lnTo>
                    <a:pt x="218432" y="480008"/>
                  </a:lnTo>
                  <a:lnTo>
                    <a:pt x="262772" y="458347"/>
                  </a:lnTo>
                  <a:lnTo>
                    <a:pt x="311097" y="437542"/>
                  </a:lnTo>
                  <a:lnTo>
                    <a:pt x="363383" y="417667"/>
                  </a:lnTo>
                  <a:lnTo>
                    <a:pt x="419603" y="398795"/>
                  </a:lnTo>
                  <a:lnTo>
                    <a:pt x="479732" y="381000"/>
                  </a:lnTo>
                  <a:lnTo>
                    <a:pt x="524341" y="369046"/>
                  </a:lnTo>
                  <a:lnTo>
                    <a:pt x="570065" y="357910"/>
                  </a:lnTo>
                  <a:lnTo>
                    <a:pt x="616825" y="347593"/>
                  </a:lnTo>
                  <a:lnTo>
                    <a:pt x="664544" y="338096"/>
                  </a:lnTo>
                  <a:lnTo>
                    <a:pt x="713144" y="329423"/>
                  </a:lnTo>
                  <a:lnTo>
                    <a:pt x="762548" y="321574"/>
                  </a:lnTo>
                  <a:lnTo>
                    <a:pt x="812678" y="314551"/>
                  </a:lnTo>
                  <a:lnTo>
                    <a:pt x="863456" y="308357"/>
                  </a:lnTo>
                  <a:lnTo>
                    <a:pt x="914806" y="302993"/>
                  </a:lnTo>
                  <a:lnTo>
                    <a:pt x="966648" y="298461"/>
                  </a:lnTo>
                  <a:lnTo>
                    <a:pt x="1018907" y="294763"/>
                  </a:lnTo>
                  <a:lnTo>
                    <a:pt x="1071504" y="291901"/>
                  </a:lnTo>
                  <a:lnTo>
                    <a:pt x="1124361" y="289876"/>
                  </a:lnTo>
                  <a:lnTo>
                    <a:pt x="1177401" y="288691"/>
                  </a:lnTo>
                  <a:lnTo>
                    <a:pt x="1230547" y="288347"/>
                  </a:lnTo>
                  <a:lnTo>
                    <a:pt x="1283721" y="288846"/>
                  </a:lnTo>
                  <a:lnTo>
                    <a:pt x="1336845" y="290191"/>
                  </a:lnTo>
                  <a:lnTo>
                    <a:pt x="1389842" y="292382"/>
                  </a:lnTo>
                  <a:lnTo>
                    <a:pt x="1442634" y="295422"/>
                  </a:lnTo>
                  <a:lnTo>
                    <a:pt x="1495143" y="299312"/>
                  </a:lnTo>
                  <a:lnTo>
                    <a:pt x="1547293" y="304055"/>
                  </a:lnTo>
                  <a:lnTo>
                    <a:pt x="1599004" y="309653"/>
                  </a:lnTo>
                  <a:lnTo>
                    <a:pt x="1650201" y="316106"/>
                  </a:lnTo>
                  <a:lnTo>
                    <a:pt x="1700805" y="323418"/>
                  </a:lnTo>
                  <a:lnTo>
                    <a:pt x="1750738" y="331589"/>
                  </a:lnTo>
                  <a:lnTo>
                    <a:pt x="1799924" y="340623"/>
                  </a:lnTo>
                  <a:lnTo>
                    <a:pt x="1848284" y="350520"/>
                  </a:lnTo>
                  <a:lnTo>
                    <a:pt x="3014144" y="0"/>
                  </a:lnTo>
                  <a:lnTo>
                    <a:pt x="2198804" y="461772"/>
                  </a:lnTo>
                  <a:lnTo>
                    <a:pt x="2244014" y="484640"/>
                  </a:lnTo>
                  <a:lnTo>
                    <a:pt x="2284705" y="508179"/>
                  </a:lnTo>
                  <a:lnTo>
                    <a:pt x="2320902" y="532317"/>
                  </a:lnTo>
                  <a:lnTo>
                    <a:pt x="2352630" y="556980"/>
                  </a:lnTo>
                  <a:lnTo>
                    <a:pt x="2402783" y="607591"/>
                  </a:lnTo>
                  <a:lnTo>
                    <a:pt x="2435368" y="659430"/>
                  </a:lnTo>
                  <a:lnTo>
                    <a:pt x="2450590" y="711914"/>
                  </a:lnTo>
                  <a:lnTo>
                    <a:pt x="2451753" y="738215"/>
                  </a:lnTo>
                  <a:lnTo>
                    <a:pt x="2448651" y="764460"/>
                  </a:lnTo>
                  <a:lnTo>
                    <a:pt x="2429756" y="816486"/>
                  </a:lnTo>
                  <a:lnTo>
                    <a:pt x="2394109" y="867409"/>
                  </a:lnTo>
                  <a:lnTo>
                    <a:pt x="2341913" y="916647"/>
                  </a:lnTo>
                  <a:lnTo>
                    <a:pt x="2309674" y="940452"/>
                  </a:lnTo>
                  <a:lnTo>
                    <a:pt x="2273374" y="963616"/>
                  </a:lnTo>
                  <a:lnTo>
                    <a:pt x="2233038" y="986068"/>
                  </a:lnTo>
                  <a:lnTo>
                    <a:pt x="2188693" y="1007735"/>
                  </a:lnTo>
                  <a:lnTo>
                    <a:pt x="2140364" y="1028543"/>
                  </a:lnTo>
                  <a:lnTo>
                    <a:pt x="2088077" y="1048419"/>
                  </a:lnTo>
                  <a:lnTo>
                    <a:pt x="2031856" y="1067292"/>
                  </a:lnTo>
                  <a:lnTo>
                    <a:pt x="1971728" y="1085088"/>
                  </a:lnTo>
                  <a:lnTo>
                    <a:pt x="1925189" y="1097434"/>
                  </a:lnTo>
                  <a:lnTo>
                    <a:pt x="1877591" y="1108874"/>
                  </a:lnTo>
                  <a:lnTo>
                    <a:pt x="1829017" y="1119412"/>
                  </a:lnTo>
                  <a:lnTo>
                    <a:pt x="1779549" y="1129050"/>
                  </a:lnTo>
                  <a:lnTo>
                    <a:pt x="1729270" y="1137792"/>
                  </a:lnTo>
                  <a:lnTo>
                    <a:pt x="1678262" y="1145643"/>
                  </a:lnTo>
                  <a:lnTo>
                    <a:pt x="1626609" y="1152607"/>
                  </a:lnTo>
                  <a:lnTo>
                    <a:pt x="1574393" y="1158687"/>
                  </a:lnTo>
                  <a:lnTo>
                    <a:pt x="1521697" y="1163886"/>
                  </a:lnTo>
                  <a:lnTo>
                    <a:pt x="1468603" y="1168210"/>
                  </a:lnTo>
                  <a:lnTo>
                    <a:pt x="1415195" y="1171661"/>
                  </a:lnTo>
                  <a:lnTo>
                    <a:pt x="1361556" y="1174244"/>
                  </a:lnTo>
                  <a:lnTo>
                    <a:pt x="1307767" y="1175963"/>
                  </a:lnTo>
                  <a:lnTo>
                    <a:pt x="1253912" y="117682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6327" y="3206496"/>
              <a:ext cx="3014345" cy="1177290"/>
            </a:xfrm>
            <a:custGeom>
              <a:avLst/>
              <a:gdLst/>
              <a:ahLst/>
              <a:cxnLst/>
              <a:rect l="l" t="t" r="r" b="b"/>
              <a:pathLst>
                <a:path w="3014345" h="1177289">
                  <a:moveTo>
                    <a:pt x="3014144" y="0"/>
                  </a:moveTo>
                  <a:lnTo>
                    <a:pt x="2198804" y="461772"/>
                  </a:lnTo>
                  <a:lnTo>
                    <a:pt x="2244014" y="484640"/>
                  </a:lnTo>
                  <a:lnTo>
                    <a:pt x="2284705" y="508179"/>
                  </a:lnTo>
                  <a:lnTo>
                    <a:pt x="2320902" y="532317"/>
                  </a:lnTo>
                  <a:lnTo>
                    <a:pt x="2352630" y="556980"/>
                  </a:lnTo>
                  <a:lnTo>
                    <a:pt x="2402783" y="607591"/>
                  </a:lnTo>
                  <a:lnTo>
                    <a:pt x="2435368" y="659430"/>
                  </a:lnTo>
                  <a:lnTo>
                    <a:pt x="2450590" y="711914"/>
                  </a:lnTo>
                  <a:lnTo>
                    <a:pt x="2451753" y="738215"/>
                  </a:lnTo>
                  <a:lnTo>
                    <a:pt x="2448651" y="764460"/>
                  </a:lnTo>
                  <a:lnTo>
                    <a:pt x="2429756" y="816486"/>
                  </a:lnTo>
                  <a:lnTo>
                    <a:pt x="2394109" y="867409"/>
                  </a:lnTo>
                  <a:lnTo>
                    <a:pt x="2341913" y="916647"/>
                  </a:lnTo>
                  <a:lnTo>
                    <a:pt x="2309674" y="940452"/>
                  </a:lnTo>
                  <a:lnTo>
                    <a:pt x="2273374" y="963616"/>
                  </a:lnTo>
                  <a:lnTo>
                    <a:pt x="2233038" y="986068"/>
                  </a:lnTo>
                  <a:lnTo>
                    <a:pt x="2188693" y="1007735"/>
                  </a:lnTo>
                  <a:lnTo>
                    <a:pt x="2140364" y="1028543"/>
                  </a:lnTo>
                  <a:lnTo>
                    <a:pt x="2088077" y="1048419"/>
                  </a:lnTo>
                  <a:lnTo>
                    <a:pt x="2031856" y="1067292"/>
                  </a:lnTo>
                  <a:lnTo>
                    <a:pt x="1971728" y="1085088"/>
                  </a:lnTo>
                  <a:lnTo>
                    <a:pt x="1925189" y="1097434"/>
                  </a:lnTo>
                  <a:lnTo>
                    <a:pt x="1877591" y="1108874"/>
                  </a:lnTo>
                  <a:lnTo>
                    <a:pt x="1829017" y="1119412"/>
                  </a:lnTo>
                  <a:lnTo>
                    <a:pt x="1779549" y="1129050"/>
                  </a:lnTo>
                  <a:lnTo>
                    <a:pt x="1729270" y="1137792"/>
                  </a:lnTo>
                  <a:lnTo>
                    <a:pt x="1678262" y="1145643"/>
                  </a:lnTo>
                  <a:lnTo>
                    <a:pt x="1626609" y="1152607"/>
                  </a:lnTo>
                  <a:lnTo>
                    <a:pt x="1574393" y="1158687"/>
                  </a:lnTo>
                  <a:lnTo>
                    <a:pt x="1521697" y="1163886"/>
                  </a:lnTo>
                  <a:lnTo>
                    <a:pt x="1468603" y="1168210"/>
                  </a:lnTo>
                  <a:lnTo>
                    <a:pt x="1415195" y="1171661"/>
                  </a:lnTo>
                  <a:lnTo>
                    <a:pt x="1361556" y="1174244"/>
                  </a:lnTo>
                  <a:lnTo>
                    <a:pt x="1307767" y="1175963"/>
                  </a:lnTo>
                  <a:lnTo>
                    <a:pt x="1253912" y="1176820"/>
                  </a:lnTo>
                  <a:lnTo>
                    <a:pt x="1200073" y="1176821"/>
                  </a:lnTo>
                  <a:lnTo>
                    <a:pt x="1146333" y="1175968"/>
                  </a:lnTo>
                  <a:lnTo>
                    <a:pt x="1092775" y="1174267"/>
                  </a:lnTo>
                  <a:lnTo>
                    <a:pt x="1039482" y="1171720"/>
                  </a:lnTo>
                  <a:lnTo>
                    <a:pt x="986537" y="1168331"/>
                  </a:lnTo>
                  <a:lnTo>
                    <a:pt x="934021" y="1164104"/>
                  </a:lnTo>
                  <a:lnTo>
                    <a:pt x="882019" y="1159044"/>
                  </a:lnTo>
                  <a:lnTo>
                    <a:pt x="830612" y="1153154"/>
                  </a:lnTo>
                  <a:lnTo>
                    <a:pt x="779884" y="1146437"/>
                  </a:lnTo>
                  <a:lnTo>
                    <a:pt x="729916" y="1138898"/>
                  </a:lnTo>
                  <a:lnTo>
                    <a:pt x="680793" y="1130541"/>
                  </a:lnTo>
                  <a:lnTo>
                    <a:pt x="632596" y="1121369"/>
                  </a:lnTo>
                  <a:lnTo>
                    <a:pt x="585409" y="1111386"/>
                  </a:lnTo>
                  <a:lnTo>
                    <a:pt x="539314" y="1100596"/>
                  </a:lnTo>
                  <a:lnTo>
                    <a:pt x="494394" y="1089003"/>
                  </a:lnTo>
                  <a:lnTo>
                    <a:pt x="450731" y="1076610"/>
                  </a:lnTo>
                  <a:lnTo>
                    <a:pt x="408409" y="1063422"/>
                  </a:lnTo>
                  <a:lnTo>
                    <a:pt x="367510" y="1049442"/>
                  </a:lnTo>
                  <a:lnTo>
                    <a:pt x="328117" y="1034675"/>
                  </a:lnTo>
                  <a:lnTo>
                    <a:pt x="290313" y="1019123"/>
                  </a:lnTo>
                  <a:lnTo>
                    <a:pt x="254180" y="1002792"/>
                  </a:lnTo>
                  <a:lnTo>
                    <a:pt x="208800" y="980093"/>
                  </a:lnTo>
                  <a:lnTo>
                    <a:pt x="167953" y="956709"/>
                  </a:lnTo>
                  <a:lnTo>
                    <a:pt x="131613" y="932716"/>
                  </a:lnTo>
                  <a:lnTo>
                    <a:pt x="99753" y="908184"/>
                  </a:lnTo>
                  <a:lnTo>
                    <a:pt x="49370" y="857803"/>
                  </a:lnTo>
                  <a:lnTo>
                    <a:pt x="16597" y="806152"/>
                  </a:lnTo>
                  <a:lnTo>
                    <a:pt x="1225" y="753818"/>
                  </a:lnTo>
                  <a:lnTo>
                    <a:pt x="0" y="727579"/>
                  </a:lnTo>
                  <a:lnTo>
                    <a:pt x="3046" y="701389"/>
                  </a:lnTo>
                  <a:lnTo>
                    <a:pt x="21853" y="649451"/>
                  </a:lnTo>
                  <a:lnTo>
                    <a:pt x="57437" y="598591"/>
                  </a:lnTo>
                  <a:lnTo>
                    <a:pt x="109590" y="549396"/>
                  </a:lnTo>
                  <a:lnTo>
                    <a:pt x="141815" y="525606"/>
                  </a:lnTo>
                  <a:lnTo>
                    <a:pt x="178105" y="502452"/>
                  </a:lnTo>
                  <a:lnTo>
                    <a:pt x="218432" y="480008"/>
                  </a:lnTo>
                  <a:lnTo>
                    <a:pt x="262772" y="458347"/>
                  </a:lnTo>
                  <a:lnTo>
                    <a:pt x="311097" y="437542"/>
                  </a:lnTo>
                  <a:lnTo>
                    <a:pt x="363383" y="417667"/>
                  </a:lnTo>
                  <a:lnTo>
                    <a:pt x="419603" y="398795"/>
                  </a:lnTo>
                  <a:lnTo>
                    <a:pt x="479732" y="381000"/>
                  </a:lnTo>
                  <a:lnTo>
                    <a:pt x="524341" y="369046"/>
                  </a:lnTo>
                  <a:lnTo>
                    <a:pt x="570065" y="357910"/>
                  </a:lnTo>
                  <a:lnTo>
                    <a:pt x="616825" y="347593"/>
                  </a:lnTo>
                  <a:lnTo>
                    <a:pt x="664544" y="338096"/>
                  </a:lnTo>
                  <a:lnTo>
                    <a:pt x="713144" y="329423"/>
                  </a:lnTo>
                  <a:lnTo>
                    <a:pt x="762548" y="321574"/>
                  </a:lnTo>
                  <a:lnTo>
                    <a:pt x="812678" y="314551"/>
                  </a:lnTo>
                  <a:lnTo>
                    <a:pt x="863456" y="308357"/>
                  </a:lnTo>
                  <a:lnTo>
                    <a:pt x="914806" y="302993"/>
                  </a:lnTo>
                  <a:lnTo>
                    <a:pt x="966648" y="298461"/>
                  </a:lnTo>
                  <a:lnTo>
                    <a:pt x="1018907" y="294763"/>
                  </a:lnTo>
                  <a:lnTo>
                    <a:pt x="1071504" y="291901"/>
                  </a:lnTo>
                  <a:lnTo>
                    <a:pt x="1124361" y="289876"/>
                  </a:lnTo>
                  <a:lnTo>
                    <a:pt x="1177401" y="288691"/>
                  </a:lnTo>
                  <a:lnTo>
                    <a:pt x="1230547" y="288347"/>
                  </a:lnTo>
                  <a:lnTo>
                    <a:pt x="1283721" y="288846"/>
                  </a:lnTo>
                  <a:lnTo>
                    <a:pt x="1336845" y="290191"/>
                  </a:lnTo>
                  <a:lnTo>
                    <a:pt x="1389842" y="292382"/>
                  </a:lnTo>
                  <a:lnTo>
                    <a:pt x="1442634" y="295422"/>
                  </a:lnTo>
                  <a:lnTo>
                    <a:pt x="1495143" y="299312"/>
                  </a:lnTo>
                  <a:lnTo>
                    <a:pt x="1547293" y="304055"/>
                  </a:lnTo>
                  <a:lnTo>
                    <a:pt x="1599004" y="309653"/>
                  </a:lnTo>
                  <a:lnTo>
                    <a:pt x="1650201" y="316106"/>
                  </a:lnTo>
                  <a:lnTo>
                    <a:pt x="1700805" y="323418"/>
                  </a:lnTo>
                  <a:lnTo>
                    <a:pt x="1750738" y="331589"/>
                  </a:lnTo>
                  <a:lnTo>
                    <a:pt x="1799924" y="340623"/>
                  </a:lnTo>
                  <a:lnTo>
                    <a:pt x="1848284" y="350520"/>
                  </a:lnTo>
                  <a:lnTo>
                    <a:pt x="3014144" y="0"/>
                  </a:lnTo>
                  <a:close/>
                </a:path>
              </a:pathLst>
            </a:custGeom>
            <a:ln w="15240">
              <a:solidFill>
                <a:srgbClr val="2D64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18353" y="3762250"/>
            <a:ext cx="15868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solidFill>
                  <a:srgbClr val="0000E6"/>
                </a:solidFill>
                <a:latin typeface="Trebuchet MS"/>
                <a:cs typeface="Trebuchet MS"/>
              </a:rPr>
              <a:t>Bi</a:t>
            </a:r>
            <a:r>
              <a:rPr sz="1950" spc="10" dirty="0">
                <a:solidFill>
                  <a:srgbClr val="0000E6"/>
                </a:solidFill>
                <a:latin typeface="Carlito"/>
                <a:cs typeface="Carlito"/>
              </a:rPr>
              <a:t>ế</a:t>
            </a:r>
            <a:r>
              <a:rPr sz="1950" spc="10" dirty="0">
                <a:solidFill>
                  <a:srgbClr val="0000E6"/>
                </a:solidFill>
                <a:latin typeface="Trebuchet MS"/>
                <a:cs typeface="Trebuchet MS"/>
              </a:rPr>
              <a:t>n=Đ</a:t>
            </a:r>
            <a:r>
              <a:rPr sz="1950" spc="10" dirty="0">
                <a:solidFill>
                  <a:srgbClr val="0000E6"/>
                </a:solidFill>
                <a:latin typeface="Carlito"/>
                <a:cs typeface="Carlito"/>
              </a:rPr>
              <a:t>ị</a:t>
            </a:r>
            <a:r>
              <a:rPr sz="1950" spc="10" dirty="0">
                <a:solidFill>
                  <a:srgbClr val="0000E6"/>
                </a:solidFill>
                <a:latin typeface="Trebuchet MS"/>
                <a:cs typeface="Trebuchet MS"/>
              </a:rPr>
              <a:t>a </a:t>
            </a:r>
            <a:r>
              <a:rPr sz="1950" spc="5" dirty="0">
                <a:solidFill>
                  <a:srgbClr val="0000E6"/>
                </a:solidFill>
                <a:latin typeface="Trebuchet MS"/>
                <a:cs typeface="Trebuchet MS"/>
              </a:rPr>
              <a:t>ch</a:t>
            </a:r>
            <a:r>
              <a:rPr sz="1950" spc="5" dirty="0">
                <a:solidFill>
                  <a:srgbClr val="0000E6"/>
                </a:solidFill>
                <a:latin typeface="Carlito"/>
                <a:cs typeface="Carlito"/>
              </a:rPr>
              <a:t>ỉ</a:t>
            </a:r>
            <a:r>
              <a:rPr sz="1950" spc="114" dirty="0">
                <a:solidFill>
                  <a:srgbClr val="0000E6"/>
                </a:solidFill>
                <a:latin typeface="Carlito"/>
                <a:cs typeface="Carlito"/>
              </a:rPr>
              <a:t> </a:t>
            </a:r>
            <a:r>
              <a:rPr sz="1950" spc="15" dirty="0">
                <a:solidFill>
                  <a:srgbClr val="0000E6"/>
                </a:solidFill>
                <a:latin typeface="Trebuchet MS"/>
                <a:cs typeface="Trebuchet MS"/>
              </a:rPr>
              <a:t>ô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95800" y="3079242"/>
            <a:ext cx="1830705" cy="1311910"/>
            <a:chOff x="4786121" y="3079242"/>
            <a:chExt cx="1830705" cy="1311910"/>
          </a:xfrm>
        </p:grpSpPr>
        <p:sp>
          <p:nvSpPr>
            <p:cNvPr id="15" name="object 15"/>
            <p:cNvSpPr/>
            <p:nvPr/>
          </p:nvSpPr>
          <p:spPr>
            <a:xfrm>
              <a:off x="4791455" y="3084576"/>
              <a:ext cx="940435" cy="341630"/>
            </a:xfrm>
            <a:custGeom>
              <a:avLst/>
              <a:gdLst/>
              <a:ahLst/>
              <a:cxnLst/>
              <a:rect l="l" t="t" r="r" b="b"/>
              <a:pathLst>
                <a:path w="940435" h="341629">
                  <a:moveTo>
                    <a:pt x="940308" y="0"/>
                  </a:moveTo>
                  <a:lnTo>
                    <a:pt x="937926" y="66532"/>
                  </a:lnTo>
                  <a:lnTo>
                    <a:pt x="931545" y="120777"/>
                  </a:lnTo>
                  <a:lnTo>
                    <a:pt x="922305" y="157305"/>
                  </a:lnTo>
                  <a:lnTo>
                    <a:pt x="911352" y="170688"/>
                  </a:lnTo>
                  <a:lnTo>
                    <a:pt x="498348" y="170688"/>
                  </a:lnTo>
                  <a:lnTo>
                    <a:pt x="487394" y="184070"/>
                  </a:lnTo>
                  <a:lnTo>
                    <a:pt x="478155" y="220599"/>
                  </a:lnTo>
                  <a:lnTo>
                    <a:pt x="471773" y="274843"/>
                  </a:lnTo>
                  <a:lnTo>
                    <a:pt x="469392" y="341376"/>
                  </a:lnTo>
                  <a:lnTo>
                    <a:pt x="467248" y="274843"/>
                  </a:lnTo>
                  <a:lnTo>
                    <a:pt x="461391" y="220599"/>
                  </a:lnTo>
                  <a:lnTo>
                    <a:pt x="452675" y="184070"/>
                  </a:lnTo>
                  <a:lnTo>
                    <a:pt x="441960" y="170688"/>
                  </a:lnTo>
                  <a:lnTo>
                    <a:pt x="28956" y="170688"/>
                  </a:lnTo>
                  <a:lnTo>
                    <a:pt x="17359" y="157305"/>
                  </a:lnTo>
                  <a:lnTo>
                    <a:pt x="8191" y="120777"/>
                  </a:lnTo>
                  <a:lnTo>
                    <a:pt x="2166" y="66532"/>
                  </a:lnTo>
                  <a:lnTo>
                    <a:pt x="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8680" y="3125724"/>
              <a:ext cx="1600200" cy="1257935"/>
            </a:xfrm>
            <a:custGeom>
              <a:avLst/>
              <a:gdLst/>
              <a:ahLst/>
              <a:cxnLst/>
              <a:rect l="l" t="t" r="r" b="b"/>
              <a:pathLst>
                <a:path w="1600200" h="1257935">
                  <a:moveTo>
                    <a:pt x="801004" y="1257674"/>
                  </a:moveTo>
                  <a:lnTo>
                    <a:pt x="746445" y="1256761"/>
                  </a:lnTo>
                  <a:lnTo>
                    <a:pt x="691692" y="1253870"/>
                  </a:lnTo>
                  <a:lnTo>
                    <a:pt x="636919" y="1248960"/>
                  </a:lnTo>
                  <a:lnTo>
                    <a:pt x="582301" y="1241989"/>
                  </a:lnTo>
                  <a:lnTo>
                    <a:pt x="528011" y="1232916"/>
                  </a:lnTo>
                  <a:lnTo>
                    <a:pt x="467132" y="1219851"/>
                  </a:lnTo>
                  <a:lnTo>
                    <a:pt x="409395" y="1204523"/>
                  </a:lnTo>
                  <a:lnTo>
                    <a:pt x="354922" y="1187070"/>
                  </a:lnTo>
                  <a:lnTo>
                    <a:pt x="303836" y="1167627"/>
                  </a:lnTo>
                  <a:lnTo>
                    <a:pt x="256262" y="1146333"/>
                  </a:lnTo>
                  <a:lnTo>
                    <a:pt x="212323" y="1123325"/>
                  </a:lnTo>
                  <a:lnTo>
                    <a:pt x="172142" y="1098739"/>
                  </a:lnTo>
                  <a:lnTo>
                    <a:pt x="135843" y="1072713"/>
                  </a:lnTo>
                  <a:lnTo>
                    <a:pt x="103548" y="1045383"/>
                  </a:lnTo>
                  <a:lnTo>
                    <a:pt x="75383" y="1016888"/>
                  </a:lnTo>
                  <a:lnTo>
                    <a:pt x="31930" y="956950"/>
                  </a:lnTo>
                  <a:lnTo>
                    <a:pt x="6473" y="893993"/>
                  </a:lnTo>
                  <a:lnTo>
                    <a:pt x="0" y="829116"/>
                  </a:lnTo>
                  <a:lnTo>
                    <a:pt x="4190" y="796301"/>
                  </a:lnTo>
                  <a:lnTo>
                    <a:pt x="28042" y="730601"/>
                  </a:lnTo>
                  <a:lnTo>
                    <a:pt x="47951" y="697992"/>
                  </a:lnTo>
                  <a:lnTo>
                    <a:pt x="97618" y="640446"/>
                  </a:lnTo>
                  <a:lnTo>
                    <a:pt x="128110" y="613636"/>
                  </a:lnTo>
                  <a:lnTo>
                    <a:pt x="162108" y="588240"/>
                  </a:lnTo>
                  <a:lnTo>
                    <a:pt x="199409" y="564335"/>
                  </a:lnTo>
                  <a:lnTo>
                    <a:pt x="239814" y="541999"/>
                  </a:lnTo>
                  <a:lnTo>
                    <a:pt x="283121" y="521311"/>
                  </a:lnTo>
                  <a:lnTo>
                    <a:pt x="329129" y="502348"/>
                  </a:lnTo>
                  <a:lnTo>
                    <a:pt x="377637" y="485189"/>
                  </a:lnTo>
                  <a:lnTo>
                    <a:pt x="428445" y="469912"/>
                  </a:lnTo>
                  <a:lnTo>
                    <a:pt x="481351" y="456596"/>
                  </a:lnTo>
                  <a:lnTo>
                    <a:pt x="536155" y="445317"/>
                  </a:lnTo>
                  <a:lnTo>
                    <a:pt x="592655" y="436155"/>
                  </a:lnTo>
                  <a:lnTo>
                    <a:pt x="650651" y="429187"/>
                  </a:lnTo>
                  <a:lnTo>
                    <a:pt x="709942" y="424492"/>
                  </a:lnTo>
                  <a:lnTo>
                    <a:pt x="770327" y="422148"/>
                  </a:lnTo>
                  <a:lnTo>
                    <a:pt x="1052267" y="0"/>
                  </a:lnTo>
                  <a:lnTo>
                    <a:pt x="1072079" y="448056"/>
                  </a:lnTo>
                  <a:lnTo>
                    <a:pt x="1132957" y="460903"/>
                  </a:lnTo>
                  <a:lnTo>
                    <a:pt x="1190695" y="476036"/>
                  </a:lnTo>
                  <a:lnTo>
                    <a:pt x="1245168" y="493318"/>
                  </a:lnTo>
                  <a:lnTo>
                    <a:pt x="1296253" y="512612"/>
                  </a:lnTo>
                  <a:lnTo>
                    <a:pt x="1343827" y="533781"/>
                  </a:lnTo>
                  <a:lnTo>
                    <a:pt x="1387766" y="556686"/>
                  </a:lnTo>
                  <a:lnTo>
                    <a:pt x="1427947" y="581192"/>
                  </a:lnTo>
                  <a:lnTo>
                    <a:pt x="1464247" y="607161"/>
                  </a:lnTo>
                  <a:lnTo>
                    <a:pt x="1496541" y="634456"/>
                  </a:lnTo>
                  <a:lnTo>
                    <a:pt x="1524707" y="662940"/>
                  </a:lnTo>
                  <a:lnTo>
                    <a:pt x="1568159" y="722924"/>
                  </a:lnTo>
                  <a:lnTo>
                    <a:pt x="1593616" y="786018"/>
                  </a:lnTo>
                  <a:lnTo>
                    <a:pt x="1600090" y="851123"/>
                  </a:lnTo>
                  <a:lnTo>
                    <a:pt x="1595900" y="884087"/>
                  </a:lnTo>
                  <a:lnTo>
                    <a:pt x="1572047" y="950153"/>
                  </a:lnTo>
                  <a:lnTo>
                    <a:pt x="1552139" y="982980"/>
                  </a:lnTo>
                  <a:lnTo>
                    <a:pt x="1506028" y="1036993"/>
                  </a:lnTo>
                  <a:lnTo>
                    <a:pt x="1447339" y="1085906"/>
                  </a:lnTo>
                  <a:lnTo>
                    <a:pt x="1413712" y="1108345"/>
                  </a:lnTo>
                  <a:lnTo>
                    <a:pt x="1377462" y="1129386"/>
                  </a:lnTo>
                  <a:lnTo>
                    <a:pt x="1338761" y="1148985"/>
                  </a:lnTo>
                  <a:lnTo>
                    <a:pt x="1297784" y="1167103"/>
                  </a:lnTo>
                  <a:lnTo>
                    <a:pt x="1254704" y="1183697"/>
                  </a:lnTo>
                  <a:lnTo>
                    <a:pt x="1209695" y="1198727"/>
                  </a:lnTo>
                  <a:lnTo>
                    <a:pt x="1162931" y="1212150"/>
                  </a:lnTo>
                  <a:lnTo>
                    <a:pt x="1114584" y="1223927"/>
                  </a:lnTo>
                  <a:lnTo>
                    <a:pt x="1064829" y="1234014"/>
                  </a:lnTo>
                  <a:lnTo>
                    <a:pt x="1013839" y="1242371"/>
                  </a:lnTo>
                  <a:lnTo>
                    <a:pt x="961788" y="1248957"/>
                  </a:lnTo>
                  <a:lnTo>
                    <a:pt x="908850" y="1253731"/>
                  </a:lnTo>
                  <a:lnTo>
                    <a:pt x="855197" y="1256650"/>
                  </a:lnTo>
                  <a:lnTo>
                    <a:pt x="801004" y="1257674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8680" y="3125724"/>
              <a:ext cx="1600200" cy="1257935"/>
            </a:xfrm>
            <a:custGeom>
              <a:avLst/>
              <a:gdLst/>
              <a:ahLst/>
              <a:cxnLst/>
              <a:rect l="l" t="t" r="r" b="b"/>
              <a:pathLst>
                <a:path w="1600200" h="1257935">
                  <a:moveTo>
                    <a:pt x="1052267" y="0"/>
                  </a:moveTo>
                  <a:lnTo>
                    <a:pt x="1072079" y="448056"/>
                  </a:lnTo>
                  <a:lnTo>
                    <a:pt x="1132957" y="460903"/>
                  </a:lnTo>
                  <a:lnTo>
                    <a:pt x="1190695" y="476036"/>
                  </a:lnTo>
                  <a:lnTo>
                    <a:pt x="1245168" y="493318"/>
                  </a:lnTo>
                  <a:lnTo>
                    <a:pt x="1296253" y="512612"/>
                  </a:lnTo>
                  <a:lnTo>
                    <a:pt x="1343827" y="533781"/>
                  </a:lnTo>
                  <a:lnTo>
                    <a:pt x="1387766" y="556686"/>
                  </a:lnTo>
                  <a:lnTo>
                    <a:pt x="1427947" y="581192"/>
                  </a:lnTo>
                  <a:lnTo>
                    <a:pt x="1464247" y="607161"/>
                  </a:lnTo>
                  <a:lnTo>
                    <a:pt x="1496541" y="634456"/>
                  </a:lnTo>
                  <a:lnTo>
                    <a:pt x="1524707" y="662940"/>
                  </a:lnTo>
                  <a:lnTo>
                    <a:pt x="1568159" y="722924"/>
                  </a:lnTo>
                  <a:lnTo>
                    <a:pt x="1593616" y="786018"/>
                  </a:lnTo>
                  <a:lnTo>
                    <a:pt x="1600090" y="851123"/>
                  </a:lnTo>
                  <a:lnTo>
                    <a:pt x="1595900" y="884087"/>
                  </a:lnTo>
                  <a:lnTo>
                    <a:pt x="1572047" y="950153"/>
                  </a:lnTo>
                  <a:lnTo>
                    <a:pt x="1552139" y="982980"/>
                  </a:lnTo>
                  <a:lnTo>
                    <a:pt x="1506028" y="1036993"/>
                  </a:lnTo>
                  <a:lnTo>
                    <a:pt x="1447339" y="1085906"/>
                  </a:lnTo>
                  <a:lnTo>
                    <a:pt x="1413712" y="1108345"/>
                  </a:lnTo>
                  <a:lnTo>
                    <a:pt x="1377462" y="1129386"/>
                  </a:lnTo>
                  <a:lnTo>
                    <a:pt x="1338761" y="1148985"/>
                  </a:lnTo>
                  <a:lnTo>
                    <a:pt x="1297784" y="1167103"/>
                  </a:lnTo>
                  <a:lnTo>
                    <a:pt x="1254704" y="1183697"/>
                  </a:lnTo>
                  <a:lnTo>
                    <a:pt x="1209695" y="1198727"/>
                  </a:lnTo>
                  <a:lnTo>
                    <a:pt x="1162931" y="1212150"/>
                  </a:lnTo>
                  <a:lnTo>
                    <a:pt x="1114584" y="1223927"/>
                  </a:lnTo>
                  <a:lnTo>
                    <a:pt x="1064829" y="1234014"/>
                  </a:lnTo>
                  <a:lnTo>
                    <a:pt x="1013839" y="1242371"/>
                  </a:lnTo>
                  <a:lnTo>
                    <a:pt x="961788" y="1248957"/>
                  </a:lnTo>
                  <a:lnTo>
                    <a:pt x="908850" y="1253731"/>
                  </a:lnTo>
                  <a:lnTo>
                    <a:pt x="855197" y="1256650"/>
                  </a:lnTo>
                  <a:lnTo>
                    <a:pt x="801004" y="1257674"/>
                  </a:lnTo>
                  <a:lnTo>
                    <a:pt x="746445" y="1256761"/>
                  </a:lnTo>
                  <a:lnTo>
                    <a:pt x="691692" y="1253870"/>
                  </a:lnTo>
                  <a:lnTo>
                    <a:pt x="636919" y="1248960"/>
                  </a:lnTo>
                  <a:lnTo>
                    <a:pt x="582301" y="1241989"/>
                  </a:lnTo>
                  <a:lnTo>
                    <a:pt x="528011" y="1232916"/>
                  </a:lnTo>
                  <a:lnTo>
                    <a:pt x="467132" y="1219851"/>
                  </a:lnTo>
                  <a:lnTo>
                    <a:pt x="409395" y="1204523"/>
                  </a:lnTo>
                  <a:lnTo>
                    <a:pt x="354922" y="1187070"/>
                  </a:lnTo>
                  <a:lnTo>
                    <a:pt x="303836" y="1167627"/>
                  </a:lnTo>
                  <a:lnTo>
                    <a:pt x="256262" y="1146333"/>
                  </a:lnTo>
                  <a:lnTo>
                    <a:pt x="212323" y="1123325"/>
                  </a:lnTo>
                  <a:lnTo>
                    <a:pt x="172142" y="1098739"/>
                  </a:lnTo>
                  <a:lnTo>
                    <a:pt x="135843" y="1072713"/>
                  </a:lnTo>
                  <a:lnTo>
                    <a:pt x="103548" y="1045383"/>
                  </a:lnTo>
                  <a:lnTo>
                    <a:pt x="75383" y="1016888"/>
                  </a:lnTo>
                  <a:lnTo>
                    <a:pt x="31930" y="956950"/>
                  </a:lnTo>
                  <a:lnTo>
                    <a:pt x="6473" y="893993"/>
                  </a:lnTo>
                  <a:lnTo>
                    <a:pt x="0" y="829116"/>
                  </a:lnTo>
                  <a:lnTo>
                    <a:pt x="4190" y="796301"/>
                  </a:lnTo>
                  <a:lnTo>
                    <a:pt x="28042" y="730601"/>
                  </a:lnTo>
                  <a:lnTo>
                    <a:pt x="47951" y="697992"/>
                  </a:lnTo>
                  <a:lnTo>
                    <a:pt x="97618" y="640446"/>
                  </a:lnTo>
                  <a:lnTo>
                    <a:pt x="128110" y="613636"/>
                  </a:lnTo>
                  <a:lnTo>
                    <a:pt x="162108" y="588240"/>
                  </a:lnTo>
                  <a:lnTo>
                    <a:pt x="199409" y="564335"/>
                  </a:lnTo>
                  <a:lnTo>
                    <a:pt x="239814" y="541999"/>
                  </a:lnTo>
                  <a:lnTo>
                    <a:pt x="283121" y="521311"/>
                  </a:lnTo>
                  <a:lnTo>
                    <a:pt x="329129" y="502348"/>
                  </a:lnTo>
                  <a:lnTo>
                    <a:pt x="377637" y="485189"/>
                  </a:lnTo>
                  <a:lnTo>
                    <a:pt x="428445" y="469912"/>
                  </a:lnTo>
                  <a:lnTo>
                    <a:pt x="481351" y="456596"/>
                  </a:lnTo>
                  <a:lnTo>
                    <a:pt x="536155" y="445317"/>
                  </a:lnTo>
                  <a:lnTo>
                    <a:pt x="592655" y="436155"/>
                  </a:lnTo>
                  <a:lnTo>
                    <a:pt x="650651" y="429187"/>
                  </a:lnTo>
                  <a:lnTo>
                    <a:pt x="709942" y="424492"/>
                  </a:lnTo>
                  <a:lnTo>
                    <a:pt x="770327" y="422148"/>
                  </a:lnTo>
                  <a:lnTo>
                    <a:pt x="1052267" y="0"/>
                  </a:lnTo>
                  <a:close/>
                </a:path>
              </a:pathLst>
            </a:custGeom>
            <a:ln w="15240">
              <a:solidFill>
                <a:srgbClr val="2D64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60879" y="3789631"/>
            <a:ext cx="8972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solidFill>
                  <a:srgbClr val="0000E6"/>
                </a:solidFill>
                <a:latin typeface="Trebuchet MS"/>
                <a:cs typeface="Trebuchet MS"/>
              </a:rPr>
              <a:t>Hàng</a:t>
            </a:r>
            <a:r>
              <a:rPr sz="1950" spc="-80" dirty="0">
                <a:solidFill>
                  <a:srgbClr val="0000E6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0000E6"/>
                </a:solidFill>
                <a:latin typeface="Trebuchet MS"/>
                <a:cs typeface="Trebuchet MS"/>
              </a:rPr>
              <a:t>s</a:t>
            </a:r>
            <a:r>
              <a:rPr sz="1950" spc="15" dirty="0">
                <a:solidFill>
                  <a:srgbClr val="0000E6"/>
                </a:solidFill>
                <a:latin typeface="Carlito"/>
                <a:cs typeface="Carlito"/>
              </a:rPr>
              <a:t>ố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19617" y="3867352"/>
            <a:ext cx="5130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H</a:t>
            </a:r>
            <a:r>
              <a:rPr sz="1950" dirty="0">
                <a:solidFill>
                  <a:srgbClr val="0000E6"/>
                </a:solidFill>
                <a:latin typeface="Times New Roman"/>
                <a:cs typeface="Times New Roman"/>
              </a:rPr>
              <a:t>à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m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5738" y="1514688"/>
            <a:ext cx="7480758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4" name="object 2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28" name="Oval Callout 27" descr="Hàm&#10;">
            <a:extLst>
              <a:ext uri="{FF2B5EF4-FFF2-40B4-BE49-F238E27FC236}">
                <a16:creationId xmlns:a16="http://schemas.microsoft.com/office/drawing/2014/main" id="{32139C10-4D95-404D-ACA4-A9C32F69E4C3}"/>
              </a:ext>
            </a:extLst>
          </p:cNvPr>
          <p:cNvSpPr/>
          <p:nvPr/>
        </p:nvSpPr>
        <p:spPr>
          <a:xfrm>
            <a:off x="6867322" y="3500234"/>
            <a:ext cx="1143000" cy="914400"/>
          </a:xfrm>
          <a:prstGeom prst="wedgeEllipseCallout">
            <a:avLst>
              <a:gd name="adj1" fmla="val -82371"/>
              <a:gd name="adj2" fmla="val -99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Hàm</a:t>
            </a: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AFFE9784-E2DE-AE41-AE5F-9B30C0BE417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2728" y="1928860"/>
            <a:ext cx="8586470" cy="1836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4975" indent="-422909">
              <a:lnSpc>
                <a:spcPct val="100000"/>
              </a:lnSpc>
              <a:spcBef>
                <a:spcPts val="130"/>
              </a:spcBef>
              <a:buAutoNum type="romanUcPeriod"/>
              <a:tabLst>
                <a:tab pos="434975" algn="l"/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 CHÚ Ý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TRƯỚC KHI THỰC HIỆN</a:t>
            </a:r>
            <a:r>
              <a:rPr sz="1950" b="1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HÀM:</a:t>
            </a:r>
            <a:endParaRPr sz="1950" dirty="0">
              <a:latin typeface="Times New Roman"/>
              <a:cs typeface="Times New Roman"/>
            </a:endParaRPr>
          </a:p>
          <a:p>
            <a:pPr marL="82423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765810" algn="l"/>
              </a:tabLst>
            </a:pP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nắm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15" dirty="0">
                <a:latin typeface="Times New Roman"/>
                <a:cs typeface="Times New Roman"/>
              </a:rPr>
              <a:t>ý nghĩa </a:t>
            </a:r>
            <a:r>
              <a:rPr sz="1950" spc="10" dirty="0">
                <a:latin typeface="Times New Roman"/>
                <a:cs typeface="Times New Roman"/>
              </a:rPr>
              <a:t>của hàm </a:t>
            </a:r>
            <a:r>
              <a:rPr sz="1950" spc="15" dirty="0">
                <a:latin typeface="Times New Roman"/>
                <a:cs typeface="Times New Roman"/>
              </a:rPr>
              <a:t>(hàm </a:t>
            </a:r>
            <a:r>
              <a:rPr sz="1950" spc="10" dirty="0">
                <a:latin typeface="Times New Roman"/>
                <a:cs typeface="Times New Roman"/>
              </a:rPr>
              <a:t>này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làm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gì?)</a:t>
            </a:r>
            <a:endParaRPr sz="1950" dirty="0">
              <a:latin typeface="Times New Roman"/>
              <a:cs typeface="Times New Roman"/>
            </a:endParaRPr>
          </a:p>
          <a:p>
            <a:pPr marL="82423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765810" algn="l"/>
              </a:tabLst>
            </a:pPr>
            <a:r>
              <a:rPr sz="1950" spc="10" dirty="0">
                <a:latin typeface="Times New Roman"/>
                <a:cs typeface="Times New Roman"/>
              </a:rPr>
              <a:t>Tên </a:t>
            </a:r>
            <a:r>
              <a:rPr sz="1950" spc="20" dirty="0">
                <a:latin typeface="Times New Roman"/>
                <a:cs typeface="Times New Roman"/>
              </a:rPr>
              <a:t>hàm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đúng </a:t>
            </a:r>
            <a:r>
              <a:rPr sz="1950" spc="10" dirty="0">
                <a:latin typeface="Times New Roman"/>
                <a:cs typeface="Times New Roman"/>
              </a:rPr>
              <a:t>theo </a:t>
            </a:r>
            <a:r>
              <a:rPr sz="1950" spc="15" dirty="0">
                <a:latin typeface="Times New Roman"/>
                <a:cs typeface="Times New Roman"/>
              </a:rPr>
              <a:t>danh </a:t>
            </a:r>
            <a:r>
              <a:rPr sz="1950" spc="5" dirty="0">
                <a:latin typeface="Times New Roman"/>
                <a:cs typeface="Times New Roman"/>
              </a:rPr>
              <a:t>sách </a:t>
            </a:r>
            <a:r>
              <a:rPr sz="1950" spc="10" dirty="0">
                <a:latin typeface="Times New Roman"/>
                <a:cs typeface="Times New Roman"/>
              </a:rPr>
              <a:t>hiển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thị</a:t>
            </a:r>
            <a:endParaRPr sz="1950" dirty="0">
              <a:latin typeface="Times New Roman"/>
              <a:cs typeface="Times New Roman"/>
            </a:endParaRPr>
          </a:p>
          <a:p>
            <a:pPr marL="82423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765810" algn="l"/>
              </a:tabLst>
            </a:pPr>
            <a:r>
              <a:rPr sz="1950" spc="10" dirty="0">
                <a:latin typeface="Times New Roman"/>
                <a:cs typeface="Times New Roman"/>
              </a:rPr>
              <a:t>Bắt đầu hàm </a:t>
            </a:r>
            <a:r>
              <a:rPr sz="1950" spc="15" dirty="0">
                <a:latin typeface="Times New Roman"/>
                <a:cs typeface="Times New Roman"/>
              </a:rPr>
              <a:t>phải </a:t>
            </a:r>
            <a:r>
              <a:rPr sz="1950" spc="-5" dirty="0">
                <a:latin typeface="Times New Roman"/>
                <a:cs typeface="Times New Roman"/>
              </a:rPr>
              <a:t>mở </a:t>
            </a:r>
            <a:r>
              <a:rPr sz="1950" spc="15" dirty="0">
                <a:latin typeface="Times New Roman"/>
                <a:cs typeface="Times New Roman"/>
              </a:rPr>
              <a:t>ngoặc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đơn</a:t>
            </a:r>
            <a:endParaRPr sz="1950" dirty="0">
              <a:latin typeface="Times New Roman"/>
              <a:cs typeface="Times New Roman"/>
            </a:endParaRPr>
          </a:p>
          <a:p>
            <a:pPr marL="82423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765810" algn="l"/>
              </a:tabLst>
            </a:pPr>
            <a:r>
              <a:rPr sz="1950" spc="10" dirty="0">
                <a:latin typeface="Times New Roman"/>
                <a:cs typeface="Times New Roman"/>
              </a:rPr>
              <a:t>Dấu ngăn cách tham số phải được thực hiện theo hướng dẫn </a:t>
            </a:r>
            <a:r>
              <a:rPr sz="1950" spc="15" dirty="0">
                <a:latin typeface="Times New Roman"/>
                <a:cs typeface="Times New Roman"/>
              </a:rPr>
              <a:t>của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hàm</a:t>
            </a:r>
            <a:endParaRPr sz="1950" dirty="0">
              <a:latin typeface="Times New Roman"/>
              <a:cs typeface="Times New Roman"/>
            </a:endParaRPr>
          </a:p>
          <a:p>
            <a:pPr marL="824230" lvl="1" indent="-342900">
              <a:lnSpc>
                <a:spcPct val="100000"/>
              </a:lnSpc>
              <a:spcBef>
                <a:spcPts val="40"/>
              </a:spcBef>
              <a:buFont typeface="Wingdings" pitchFamily="2" charset="2"/>
              <a:buChar char="Ø"/>
              <a:tabLst>
                <a:tab pos="765810" algn="l"/>
              </a:tabLst>
            </a:pPr>
            <a:r>
              <a:rPr sz="1950" spc="10" dirty="0">
                <a:latin typeface="Times New Roman"/>
                <a:cs typeface="Times New Roman"/>
              </a:rPr>
              <a:t>Các tham số </a:t>
            </a:r>
            <a:r>
              <a:rPr sz="1950" spc="15" dirty="0">
                <a:latin typeface="Times New Roman"/>
                <a:cs typeface="Times New Roman"/>
              </a:rPr>
              <a:t>phải </a:t>
            </a:r>
            <a:r>
              <a:rPr sz="1950" spc="10" dirty="0">
                <a:latin typeface="Times New Roman"/>
                <a:cs typeface="Times New Roman"/>
              </a:rPr>
              <a:t>được truyền </a:t>
            </a:r>
            <a:r>
              <a:rPr sz="1950" spc="15" dirty="0">
                <a:latin typeface="Times New Roman"/>
                <a:cs typeface="Times New Roman"/>
              </a:rPr>
              <a:t>đầy </a:t>
            </a:r>
            <a:r>
              <a:rPr sz="1950" spc="10" dirty="0">
                <a:latin typeface="Times New Roman"/>
                <a:cs typeface="Times New Roman"/>
              </a:rPr>
              <a:t>đủ, </a:t>
            </a:r>
            <a:r>
              <a:rPr sz="1950" spc="5" dirty="0">
                <a:latin typeface="Times New Roman"/>
                <a:cs typeface="Times New Roman"/>
              </a:rPr>
              <a:t>kết </a:t>
            </a:r>
            <a:r>
              <a:rPr sz="1950" spc="15" dirty="0">
                <a:latin typeface="Times New Roman"/>
                <a:cs typeface="Times New Roman"/>
              </a:rPr>
              <a:t>thúc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đóng ngoặc đơn </a:t>
            </a:r>
            <a:r>
              <a:rPr sz="1950" spc="10" dirty="0">
                <a:latin typeface="Times New Roman"/>
                <a:cs typeface="Times New Roman"/>
              </a:rPr>
              <a:t>và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Enter.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057655"/>
            <a:ext cx="10058400" cy="5596255"/>
            <a:chOff x="0" y="1057655"/>
            <a:chExt cx="10058400" cy="5596255"/>
          </a:xfrm>
        </p:grpSpPr>
        <p:sp>
          <p:nvSpPr>
            <p:cNvPr id="7" name="object 7"/>
            <p:cNvSpPr/>
            <p:nvPr/>
          </p:nvSpPr>
          <p:spPr>
            <a:xfrm>
              <a:off x="6533388" y="3796283"/>
              <a:ext cx="3230879" cy="28407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7292" y="3794760"/>
              <a:ext cx="3241675" cy="2848610"/>
            </a:xfrm>
            <a:custGeom>
              <a:avLst/>
              <a:gdLst/>
              <a:ahLst/>
              <a:cxnLst/>
              <a:rect l="l" t="t" r="r" b="b"/>
              <a:pathLst>
                <a:path w="3241675" h="2848609">
                  <a:moveTo>
                    <a:pt x="0" y="0"/>
                  </a:moveTo>
                  <a:lnTo>
                    <a:pt x="3241547" y="0"/>
                  </a:lnTo>
                  <a:lnTo>
                    <a:pt x="3241547" y="2848356"/>
                  </a:lnTo>
                  <a:lnTo>
                    <a:pt x="0" y="2848356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0525" y="1514688"/>
              <a:ext cx="4149805" cy="2898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5400" y="3796283"/>
              <a:ext cx="5030724" cy="28407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3875" y="3794760"/>
              <a:ext cx="5035550" cy="2847340"/>
            </a:xfrm>
            <a:custGeom>
              <a:avLst/>
              <a:gdLst/>
              <a:ahLst/>
              <a:cxnLst/>
              <a:rect l="l" t="t" r="r" b="b"/>
              <a:pathLst>
                <a:path w="5035550" h="2847340">
                  <a:moveTo>
                    <a:pt x="0" y="0"/>
                  </a:moveTo>
                  <a:lnTo>
                    <a:pt x="5035296" y="0"/>
                  </a:lnTo>
                  <a:lnTo>
                    <a:pt x="5035296" y="2846832"/>
                  </a:lnTo>
                  <a:lnTo>
                    <a:pt x="0" y="284683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5" name="object 15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FC7C098C-AFB8-A14C-810D-001CD365726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22670" y="1053846"/>
            <a:ext cx="3938270" cy="5666740"/>
            <a:chOff x="6122670" y="1053846"/>
            <a:chExt cx="3938270" cy="5666740"/>
          </a:xfrm>
        </p:grpSpPr>
        <p:sp>
          <p:nvSpPr>
            <p:cNvPr id="3" name="object 3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26480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3396" y="2113280"/>
            <a:ext cx="7844790" cy="34715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784" indent="-425450">
              <a:lnSpc>
                <a:spcPct val="100000"/>
              </a:lnSpc>
              <a:spcBef>
                <a:spcPts val="130"/>
              </a:spcBef>
              <a:buAutoNum type="romanUcPeriod" startAt="2"/>
              <a:tabLst>
                <a:tab pos="438784" algn="l"/>
                <a:tab pos="43942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TÍNH TỔNG</a:t>
            </a:r>
            <a:r>
              <a:rPr sz="195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SUM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20" dirty="0">
                <a:latin typeface="Times New Roman"/>
                <a:cs typeface="Times New Roman"/>
              </a:rPr>
              <a:t>Cú </a:t>
            </a:r>
            <a:r>
              <a:rPr sz="1950" spc="15" dirty="0">
                <a:latin typeface="Times New Roman"/>
                <a:cs typeface="Times New Roman"/>
              </a:rPr>
              <a:t>pháp: =SUM(quét chọn vùng </a:t>
            </a:r>
            <a:r>
              <a:rPr sz="1950" spc="10" dirty="0">
                <a:latin typeface="Times New Roman"/>
                <a:cs typeface="Times New Roman"/>
              </a:rPr>
              <a:t>cần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tính)</a:t>
            </a:r>
            <a:endParaRPr sz="1950" dirty="0">
              <a:latin typeface="Times New Roman"/>
              <a:cs typeface="Times New Roman"/>
            </a:endParaRPr>
          </a:p>
          <a:p>
            <a:pPr marL="437515" indent="-425450">
              <a:lnSpc>
                <a:spcPct val="100000"/>
              </a:lnSpc>
              <a:spcBef>
                <a:spcPts val="1030"/>
              </a:spcBef>
              <a:buAutoNum type="romanUcPeriod" startAt="3"/>
              <a:tabLst>
                <a:tab pos="43815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HÀM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SUBTOTAL</a:t>
            </a:r>
            <a:endParaRPr sz="1950" dirty="0">
              <a:latin typeface="Times New Roman"/>
              <a:cs typeface="Times New Roman"/>
            </a:endParaRPr>
          </a:p>
          <a:p>
            <a:pPr marL="3886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15" dirty="0">
                <a:latin typeface="Times New Roman"/>
                <a:cs typeface="Times New Roman"/>
              </a:rPr>
              <a:t>hàm </a:t>
            </a:r>
            <a:r>
              <a:rPr sz="1950" spc="10" dirty="0">
                <a:latin typeface="Times New Roman"/>
                <a:cs typeface="Times New Roman"/>
              </a:rPr>
              <a:t>thường </a:t>
            </a:r>
            <a:r>
              <a:rPr sz="1950" spc="15" dirty="0">
                <a:latin typeface="Times New Roman"/>
                <a:cs typeface="Times New Roman"/>
              </a:rPr>
              <a:t>dung </a:t>
            </a:r>
            <a:r>
              <a:rPr sz="1950" spc="10" dirty="0">
                <a:latin typeface="Times New Roman"/>
                <a:cs typeface="Times New Roman"/>
              </a:rPr>
              <a:t>khi thống </a:t>
            </a:r>
            <a:r>
              <a:rPr sz="1950" spc="20" dirty="0">
                <a:latin typeface="Times New Roman"/>
                <a:cs typeface="Times New Roman"/>
              </a:rPr>
              <a:t>kê </a:t>
            </a:r>
            <a:r>
              <a:rPr sz="1950" spc="10" dirty="0">
                <a:latin typeface="Times New Roman"/>
                <a:cs typeface="Times New Roman"/>
              </a:rPr>
              <a:t>theo nhóm, </a:t>
            </a:r>
            <a:r>
              <a:rPr sz="1950" spc="20" dirty="0">
                <a:latin typeface="Times New Roman"/>
                <a:cs typeface="Times New Roman"/>
              </a:rPr>
              <a:t>nó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2 đặc </a:t>
            </a:r>
            <a:r>
              <a:rPr sz="1950" spc="10" dirty="0">
                <a:latin typeface="Times New Roman"/>
                <a:cs typeface="Times New Roman"/>
              </a:rPr>
              <a:t>điểm khác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biệt:</a:t>
            </a:r>
            <a:endParaRPr sz="1950" dirty="0">
              <a:latin typeface="Times New Roman"/>
              <a:cs typeface="Times New Roman"/>
            </a:endParaRPr>
          </a:p>
          <a:p>
            <a:pPr marL="730885" lvl="1" indent="-342900">
              <a:lnSpc>
                <a:spcPct val="100000"/>
              </a:lnSpc>
              <a:spcBef>
                <a:spcPts val="40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15" dirty="0">
                <a:latin typeface="Times New Roman"/>
                <a:cs typeface="Times New Roman"/>
              </a:rPr>
              <a:t>Số </a:t>
            </a:r>
            <a:r>
              <a:rPr sz="1950" spc="5" dirty="0">
                <a:latin typeface="Times New Roman"/>
                <a:cs typeface="Times New Roman"/>
              </a:rPr>
              <a:t>liệu </a:t>
            </a:r>
            <a:r>
              <a:rPr sz="1950" spc="15" dirty="0">
                <a:latin typeface="Times New Roman"/>
                <a:cs typeface="Times New Roman"/>
              </a:rPr>
              <a:t>tổng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động </a:t>
            </a:r>
            <a:r>
              <a:rPr sz="1950" spc="10" dirty="0">
                <a:latin typeface="Times New Roman"/>
                <a:cs typeface="Times New Roman"/>
              </a:rPr>
              <a:t>cập nhật </a:t>
            </a:r>
            <a:r>
              <a:rPr sz="1950" spc="15" dirty="0">
                <a:latin typeface="Times New Roman"/>
                <a:cs typeface="Times New Roman"/>
              </a:rPr>
              <a:t>khi </a:t>
            </a:r>
            <a:r>
              <a:rPr sz="1950" spc="10" dirty="0">
                <a:latin typeface="Times New Roman"/>
                <a:cs typeface="Times New Roman"/>
              </a:rPr>
              <a:t>thêm </a:t>
            </a:r>
            <a:r>
              <a:rPr sz="1950" spc="20" dirty="0">
                <a:latin typeface="Times New Roman"/>
                <a:cs typeface="Times New Roman"/>
              </a:rPr>
              <a:t>nhóm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mới</a:t>
            </a:r>
          </a:p>
          <a:p>
            <a:pPr marL="730885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động </a:t>
            </a:r>
            <a:r>
              <a:rPr sz="1950" spc="5" dirty="0">
                <a:latin typeface="Times New Roman"/>
                <a:cs typeface="Times New Roman"/>
              </a:rPr>
              <a:t>trừ </a:t>
            </a:r>
            <a:r>
              <a:rPr sz="1950" spc="15" dirty="0">
                <a:latin typeface="Times New Roman"/>
                <a:cs typeface="Times New Roman"/>
              </a:rPr>
              <a:t>đi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dòng </a:t>
            </a:r>
            <a:r>
              <a:rPr sz="1950" spc="10" dirty="0">
                <a:latin typeface="Times New Roman"/>
                <a:cs typeface="Times New Roman"/>
              </a:rPr>
              <a:t>bị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ẩn</a:t>
            </a:r>
            <a:endParaRPr sz="1950" dirty="0">
              <a:latin typeface="Times New Roman"/>
              <a:cs typeface="Times New Roman"/>
            </a:endParaRPr>
          </a:p>
          <a:p>
            <a:pPr marL="730885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20" dirty="0">
                <a:latin typeface="Times New Roman"/>
                <a:cs typeface="Times New Roman"/>
              </a:rPr>
              <a:t>Cú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Times New Roman"/>
                <a:cs typeface="Times New Roman"/>
              </a:rPr>
              <a:t>=SUBTOTAL(Chỉ số </a:t>
            </a:r>
            <a:r>
              <a:rPr sz="1950" spc="5" dirty="0">
                <a:latin typeface="Times New Roman"/>
                <a:cs typeface="Times New Roman"/>
              </a:rPr>
              <a:t>hàm, </a:t>
            </a:r>
            <a:r>
              <a:rPr sz="1950" spc="10" dirty="0">
                <a:latin typeface="Times New Roman"/>
                <a:cs typeface="Times New Roman"/>
              </a:rPr>
              <a:t>Quét </a:t>
            </a:r>
            <a:r>
              <a:rPr sz="1950" spc="15" dirty="0">
                <a:latin typeface="Times New Roman"/>
                <a:cs typeface="Times New Roman"/>
              </a:rPr>
              <a:t>chọn vùng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0" dirty="0">
                <a:latin typeface="Times New Roman"/>
                <a:cs typeface="Times New Roman"/>
              </a:rPr>
              <a:t>thống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kê)</a:t>
            </a:r>
            <a:endParaRPr sz="1950" dirty="0">
              <a:latin typeface="Times New Roman"/>
              <a:cs typeface="Times New Roman"/>
            </a:endParaRPr>
          </a:p>
          <a:p>
            <a:pPr marL="110871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1049655" algn="l"/>
              </a:tabLst>
            </a:pPr>
            <a:r>
              <a:rPr sz="1950" spc="10" dirty="0">
                <a:latin typeface="Times New Roman"/>
                <a:cs typeface="Times New Roman"/>
              </a:rPr>
              <a:t>Các chỉ số </a:t>
            </a:r>
            <a:r>
              <a:rPr sz="1950" spc="15" dirty="0">
                <a:latin typeface="Times New Roman"/>
                <a:cs typeface="Times New Roman"/>
              </a:rPr>
              <a:t>hàm </a:t>
            </a:r>
            <a:r>
              <a:rPr sz="1950" spc="10" dirty="0">
                <a:latin typeface="Times New Roman"/>
                <a:cs typeface="Times New Roman"/>
              </a:rPr>
              <a:t>tương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ứng</a:t>
            </a:r>
            <a:endParaRPr sz="1950" dirty="0">
              <a:latin typeface="Times New Roman"/>
              <a:cs typeface="Times New Roman"/>
            </a:endParaRPr>
          </a:p>
          <a:p>
            <a:pPr marL="1485265" lvl="2" indent="-34290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1337310" algn="l"/>
              </a:tabLst>
            </a:pPr>
            <a:r>
              <a:rPr sz="1950" spc="10" dirty="0" err="1">
                <a:latin typeface="Times New Roman"/>
                <a:cs typeface="Times New Roman"/>
              </a:rPr>
              <a:t>Từ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</a:t>
            </a:r>
            <a:r>
              <a:rPr lang="vi-VN" sz="1950" spc="-10" dirty="0">
                <a:latin typeface="FontAwesome"/>
                <a:cs typeface="Times New Roman"/>
              </a:rPr>
              <a:t> -&gt;</a:t>
            </a:r>
            <a:r>
              <a:rPr sz="1950" spc="-10" dirty="0">
                <a:latin typeface="Times New Roman"/>
                <a:cs typeface="Times New Roman"/>
              </a:rPr>
              <a:t>11 </a:t>
            </a:r>
            <a:r>
              <a:rPr sz="1950" dirty="0">
                <a:latin typeface="Times New Roman"/>
                <a:cs typeface="Times New Roman"/>
              </a:rPr>
              <a:t>là </a:t>
            </a:r>
            <a:r>
              <a:rPr sz="1950" spc="10" dirty="0">
                <a:latin typeface="Times New Roman"/>
                <a:cs typeface="Times New Roman"/>
              </a:rPr>
              <a:t>thống </a:t>
            </a:r>
            <a:r>
              <a:rPr sz="1950" spc="20" dirty="0">
                <a:latin typeface="Times New Roman"/>
                <a:cs typeface="Times New Roman"/>
              </a:rPr>
              <a:t>kê </a:t>
            </a:r>
            <a:r>
              <a:rPr sz="1950" spc="5" dirty="0">
                <a:latin typeface="Times New Roman"/>
                <a:cs typeface="Times New Roman"/>
              </a:rPr>
              <a:t>cả </a:t>
            </a:r>
            <a:r>
              <a:rPr sz="1950" spc="10" dirty="0">
                <a:latin typeface="Times New Roman"/>
                <a:cs typeface="Times New Roman"/>
              </a:rPr>
              <a:t>giá </a:t>
            </a:r>
            <a:r>
              <a:rPr sz="1950" spc="5" dirty="0">
                <a:latin typeface="Times New Roman"/>
                <a:cs typeface="Times New Roman"/>
              </a:rPr>
              <a:t>trị </a:t>
            </a:r>
            <a:r>
              <a:rPr sz="1950" spc="10" dirty="0">
                <a:latin typeface="Times New Roman"/>
                <a:cs typeface="Times New Roman"/>
              </a:rPr>
              <a:t>bị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ẩn</a:t>
            </a:r>
            <a:endParaRPr sz="1950" dirty="0">
              <a:latin typeface="Times New Roman"/>
              <a:cs typeface="Times New Roman"/>
            </a:endParaRPr>
          </a:p>
          <a:p>
            <a:pPr marL="1485265" lvl="2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337310" algn="l"/>
              </a:tabLst>
            </a:pPr>
            <a:r>
              <a:rPr sz="1950" spc="10" dirty="0">
                <a:latin typeface="Times New Roman"/>
                <a:cs typeface="Times New Roman"/>
              </a:rPr>
              <a:t>101</a:t>
            </a:r>
            <a:r>
              <a:rPr lang="vi-VN" sz="1950" spc="10" dirty="0">
                <a:latin typeface="FontAwesome"/>
                <a:cs typeface="Times New Roman"/>
              </a:rPr>
              <a:t> -&gt; </a:t>
            </a:r>
            <a:r>
              <a:rPr sz="1950" spc="-35" dirty="0">
                <a:latin typeface="Times New Roman"/>
                <a:cs typeface="Times New Roman"/>
              </a:rPr>
              <a:t>111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thống </a:t>
            </a:r>
            <a:r>
              <a:rPr sz="1950" spc="20" dirty="0">
                <a:latin typeface="Times New Roman"/>
                <a:cs typeface="Times New Roman"/>
              </a:rPr>
              <a:t>kê </a:t>
            </a:r>
            <a:r>
              <a:rPr sz="1950" spc="10" dirty="0">
                <a:latin typeface="Times New Roman"/>
                <a:cs typeface="Times New Roman"/>
              </a:rPr>
              <a:t>giá trị được hiển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thị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79564" y="3864864"/>
            <a:ext cx="2879090" cy="2851785"/>
            <a:chOff x="7179564" y="3864864"/>
            <a:chExt cx="2879090" cy="2851785"/>
          </a:xfrm>
        </p:grpSpPr>
        <p:sp>
          <p:nvSpPr>
            <p:cNvPr id="9" name="object 9"/>
            <p:cNvSpPr/>
            <p:nvPr/>
          </p:nvSpPr>
          <p:spPr>
            <a:xfrm>
              <a:off x="7190232" y="3875532"/>
              <a:ext cx="2868168" cy="28407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87184" y="3872484"/>
              <a:ext cx="2871470" cy="2844165"/>
            </a:xfrm>
            <a:custGeom>
              <a:avLst/>
              <a:gdLst/>
              <a:ahLst/>
              <a:cxnLst/>
              <a:rect l="l" t="t" r="r" b="b"/>
              <a:pathLst>
                <a:path w="2871470" h="2844165">
                  <a:moveTo>
                    <a:pt x="0" y="0"/>
                  </a:moveTo>
                  <a:lnTo>
                    <a:pt x="2871216" y="0"/>
                  </a:lnTo>
                </a:path>
                <a:path w="2871470" h="2844165">
                  <a:moveTo>
                    <a:pt x="0" y="2843783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215851" y="1593941"/>
            <a:ext cx="4149805" cy="289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41709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5" name="object 15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92490C9-B592-D443-8006-DE4B1E276CF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5210" y="1902904"/>
            <a:ext cx="9402445" cy="29686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75310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IV.	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</a:t>
            </a:r>
            <a:r>
              <a:rPr sz="19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ĐẾM</a:t>
            </a:r>
            <a:endParaRPr sz="1950" dirty="0">
              <a:latin typeface="Times New Roman"/>
              <a:cs typeface="Times New Roman"/>
            </a:endParaRPr>
          </a:p>
          <a:p>
            <a:pPr marL="600710" indent="-342900">
              <a:lnSpc>
                <a:spcPct val="100000"/>
              </a:lnSpc>
              <a:spcBef>
                <a:spcPts val="190"/>
              </a:spcBef>
              <a:buFont typeface="Wingdings" pitchFamily="2" charset="2"/>
              <a:buChar char="Ø"/>
            </a:pPr>
            <a:r>
              <a:rPr sz="1950" spc="90" dirty="0">
                <a:latin typeface="FontAwesome"/>
                <a:cs typeface="FontAwesome"/>
              </a:rPr>
              <a:t> </a:t>
            </a: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-10" dirty="0">
                <a:latin typeface="Times New Roman"/>
                <a:cs typeface="Times New Roman"/>
              </a:rPr>
              <a:t>COUNT, COUNTA,</a:t>
            </a:r>
            <a:r>
              <a:rPr sz="1950" b="1" spc="-80" dirty="0">
                <a:latin typeface="Times New Roman"/>
                <a:cs typeface="Times New Roman"/>
              </a:rPr>
              <a:t> </a:t>
            </a:r>
            <a:r>
              <a:rPr sz="1950" b="1" spc="20" dirty="0">
                <a:latin typeface="Times New Roman"/>
                <a:cs typeface="Times New Roman"/>
              </a:rPr>
              <a:t>COUNTBLANK</a:t>
            </a:r>
            <a:endParaRPr sz="1950" dirty="0">
              <a:latin typeface="Times New Roman"/>
              <a:cs typeface="Times New Roman"/>
            </a:endParaRPr>
          </a:p>
          <a:p>
            <a:pPr marL="541020">
              <a:lnSpc>
                <a:spcPct val="100000"/>
              </a:lnSpc>
              <a:spcBef>
                <a:spcPts val="40"/>
              </a:spcBef>
            </a:pPr>
            <a:r>
              <a:rPr sz="1950" spc="20" dirty="0">
                <a:latin typeface="Times New Roman"/>
                <a:cs typeface="Times New Roman"/>
              </a:rPr>
              <a:t>Cú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=COUNT(Vùng </a:t>
            </a:r>
            <a:r>
              <a:rPr sz="1950" spc="5" dirty="0">
                <a:latin typeface="Times New Roman"/>
                <a:cs typeface="Times New Roman"/>
              </a:rPr>
              <a:t>cần đếm)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Đếm số </a:t>
            </a:r>
            <a:r>
              <a:rPr sz="1950" spc="15" dirty="0">
                <a:latin typeface="Times New Roman"/>
                <a:cs typeface="Times New Roman"/>
              </a:rPr>
              <a:t>ô có </a:t>
            </a:r>
            <a:r>
              <a:rPr sz="1950" spc="10" dirty="0">
                <a:latin typeface="Times New Roman"/>
                <a:cs typeface="Times New Roman"/>
              </a:rPr>
              <a:t>chứa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dạng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số</a:t>
            </a:r>
            <a:endParaRPr sz="19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Times New Roman"/>
                <a:cs typeface="Times New Roman"/>
              </a:rPr>
              <a:t>=COUNTA(Vùng </a:t>
            </a:r>
            <a:r>
              <a:rPr sz="1950" spc="10" dirty="0">
                <a:latin typeface="Times New Roman"/>
                <a:cs typeface="Times New Roman"/>
              </a:rPr>
              <a:t>cần </a:t>
            </a:r>
            <a:r>
              <a:rPr sz="1950" spc="5" dirty="0">
                <a:latin typeface="Times New Roman"/>
                <a:cs typeface="Times New Roman"/>
              </a:rPr>
              <a:t>đếm)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Đếm số </a:t>
            </a:r>
            <a:r>
              <a:rPr sz="1950" spc="15" dirty="0">
                <a:latin typeface="Times New Roman"/>
                <a:cs typeface="Times New Roman"/>
              </a:rPr>
              <a:t>ô không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rỗng</a:t>
            </a:r>
            <a:endParaRPr sz="19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=COUNTBLANK(Vùng </a:t>
            </a:r>
            <a:r>
              <a:rPr sz="1950" spc="5" dirty="0">
                <a:latin typeface="Times New Roman"/>
                <a:cs typeface="Times New Roman"/>
              </a:rPr>
              <a:t>cần đếm) </a:t>
            </a:r>
            <a:r>
              <a:rPr lang="vi-VN" sz="1950" spc="-15" dirty="0">
                <a:latin typeface="FontAwesome"/>
                <a:cs typeface="Times New Roman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Đếm các </a:t>
            </a:r>
            <a:r>
              <a:rPr sz="1950" spc="15" dirty="0">
                <a:latin typeface="Times New Roman"/>
                <a:cs typeface="Times New Roman"/>
              </a:rPr>
              <a:t>ô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rỗng</a:t>
            </a:r>
            <a:endParaRPr sz="1950" dirty="0">
              <a:latin typeface="Times New Roman"/>
              <a:cs typeface="Times New Roman"/>
            </a:endParaRPr>
          </a:p>
          <a:p>
            <a:pPr marL="257810">
              <a:lnSpc>
                <a:spcPct val="100000"/>
              </a:lnSpc>
              <a:spcBef>
                <a:spcPts val="1019"/>
              </a:spcBef>
            </a:pP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Chú</a:t>
            </a:r>
            <a:r>
              <a:rPr sz="1950" i="1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ý:</a:t>
            </a:r>
            <a:endParaRPr sz="1950" dirty="0">
              <a:latin typeface="Times New Roman"/>
              <a:cs typeface="Times New Roman"/>
            </a:endParaRPr>
          </a:p>
          <a:p>
            <a:pPr marL="257810" marR="5080">
              <a:lnSpc>
                <a:spcPct val="101499"/>
              </a:lnSpc>
              <a:spcBef>
                <a:spcPts val="495"/>
              </a:spcBef>
            </a:pP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Nếu </a:t>
            </a:r>
            <a:r>
              <a:rPr sz="1950" i="1" spc="20" dirty="0">
                <a:solidFill>
                  <a:srgbClr val="0000E6"/>
                </a:solidFill>
                <a:latin typeface="Times New Roman"/>
                <a:cs typeface="Times New Roman"/>
              </a:rPr>
              <a:t>đếm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các kiểu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ký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tự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dạng chữ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cái hay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ký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tự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đặc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biệt,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phải để </a:t>
            </a:r>
            <a:r>
              <a:rPr sz="1950" i="1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dấu ngặc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kép,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ví</a:t>
            </a:r>
            <a:r>
              <a:rPr sz="1950" i="1" spc="-21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dụ:  COUNT(a,b,c,1)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hàm này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sẽ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báo </a:t>
            </a:r>
            <a:r>
              <a:rPr sz="195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lỗi,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chúng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ta </a:t>
            </a:r>
            <a:r>
              <a:rPr sz="1950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phải</a:t>
            </a:r>
            <a:r>
              <a:rPr sz="1950" i="1" spc="-10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=COUNT(“b”,”c”,1)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B62EA4B9-6DC2-6E45-8CAC-33F2F5AABDC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93411" y="1531045"/>
            <a:ext cx="36207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>
                <a:solidFill>
                  <a:srgbClr val="FF0000"/>
                </a:solidFill>
              </a:rPr>
              <a:t>KHỞI </a:t>
            </a:r>
            <a:r>
              <a:rPr spc="20" dirty="0">
                <a:solidFill>
                  <a:srgbClr val="FF0000"/>
                </a:solidFill>
              </a:rPr>
              <a:t>ĐỘNG </a:t>
            </a:r>
            <a:r>
              <a:rPr spc="15" dirty="0">
                <a:solidFill>
                  <a:srgbClr val="FF0000"/>
                </a:solidFill>
              </a:rPr>
              <a:t>CHƯƠNG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spc="15" dirty="0">
                <a:solidFill>
                  <a:srgbClr val="FF0000"/>
                </a:solidFill>
              </a:rPr>
              <a:t>TRÌNH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9146" y="1833067"/>
            <a:ext cx="7224395" cy="104521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91795" indent="-379730">
              <a:lnSpc>
                <a:spcPct val="100000"/>
              </a:lnSpc>
              <a:spcBef>
                <a:spcPts val="615"/>
              </a:spcBef>
              <a:buFont typeface="Wingdings" pitchFamily="2" charset="2"/>
              <a:buChar char="Ø"/>
              <a:tabLst>
                <a:tab pos="391795" algn="l"/>
                <a:tab pos="392430" algn="l"/>
              </a:tabLst>
            </a:pPr>
            <a:r>
              <a:rPr sz="1800" spc="5" dirty="0">
                <a:latin typeface="Times New Roman"/>
                <a:cs typeface="Times New Roman"/>
              </a:rPr>
              <a:t>C1: </a:t>
            </a:r>
            <a:r>
              <a:rPr sz="1800" dirty="0">
                <a:latin typeface="Times New Roman"/>
                <a:cs typeface="Times New Roman"/>
              </a:rPr>
              <a:t>Nhấn tổ </a:t>
            </a:r>
            <a:r>
              <a:rPr sz="1800" spc="5" dirty="0">
                <a:latin typeface="Times New Roman"/>
                <a:cs typeface="Times New Roman"/>
              </a:rPr>
              <a:t>hợp phím </a:t>
            </a:r>
            <a:r>
              <a:rPr sz="1800" b="1" spc="5" dirty="0">
                <a:latin typeface="Times New Roman"/>
                <a:cs typeface="Times New Roman"/>
              </a:rPr>
              <a:t>WINDOWS + </a:t>
            </a:r>
            <a:r>
              <a:rPr sz="1800" b="1" spc="-15" dirty="0">
                <a:latin typeface="Times New Roman"/>
                <a:cs typeface="Times New Roman"/>
              </a:rPr>
              <a:t>R</a:t>
            </a:r>
            <a:r>
              <a:rPr lang="vi-VN" sz="1800" b="1" spc="-15" dirty="0">
                <a:latin typeface="Times New Roman"/>
                <a:cs typeface="Times New Roman"/>
              </a:rPr>
              <a:t> </a:t>
            </a:r>
            <a:r>
              <a:rPr lang="vi-VN" b="1" spc="-15" dirty="0">
                <a:latin typeface="FontAwesome"/>
                <a:cs typeface="Times New Roman"/>
              </a:rPr>
              <a:t>-&gt;</a:t>
            </a:r>
            <a:r>
              <a:rPr sz="1800" spc="-15" dirty="0">
                <a:latin typeface="FontAwesome"/>
                <a:cs typeface="FontAwesom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Gõ </a:t>
            </a:r>
            <a:r>
              <a:rPr sz="1800" spc="-5" dirty="0">
                <a:latin typeface="Times New Roman"/>
                <a:cs typeface="Times New Roman"/>
              </a:rPr>
              <a:t>từ </a:t>
            </a:r>
            <a:r>
              <a:rPr sz="1800" dirty="0">
                <a:latin typeface="Times New Roman"/>
                <a:cs typeface="Times New Roman"/>
              </a:rPr>
              <a:t>“Excel” vào mục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Open.</a:t>
            </a:r>
            <a:endParaRPr sz="1800" dirty="0">
              <a:latin typeface="Times New Roman"/>
              <a:cs typeface="Times New Roman"/>
            </a:endParaRPr>
          </a:p>
          <a:p>
            <a:pPr marL="391795" indent="-379730">
              <a:lnSpc>
                <a:spcPct val="100000"/>
              </a:lnSpc>
              <a:spcBef>
                <a:spcPts val="515"/>
              </a:spcBef>
              <a:buFont typeface="Wingdings" pitchFamily="2" charset="2"/>
              <a:buChar char="Ø"/>
              <a:tabLst>
                <a:tab pos="391795" algn="l"/>
                <a:tab pos="392430" algn="l"/>
              </a:tabLst>
            </a:pPr>
            <a:r>
              <a:rPr sz="1800" spc="5" dirty="0">
                <a:latin typeface="Times New Roman"/>
                <a:cs typeface="Times New Roman"/>
              </a:rPr>
              <a:t>C2: </a:t>
            </a:r>
            <a:r>
              <a:rPr sz="1800" dirty="0">
                <a:latin typeface="Times New Roman"/>
                <a:cs typeface="Times New Roman"/>
              </a:rPr>
              <a:t>Nhấn </a:t>
            </a:r>
            <a:r>
              <a:rPr sz="1800" b="1" dirty="0">
                <a:latin typeface="Times New Roman"/>
                <a:cs typeface="Times New Roman"/>
              </a:rPr>
              <a:t>Windows </a:t>
            </a:r>
            <a:r>
              <a:rPr sz="1800" b="1" spc="5" dirty="0">
                <a:latin typeface="Times New Roman"/>
                <a:cs typeface="Times New Roman"/>
              </a:rPr>
              <a:t>+ </a:t>
            </a:r>
            <a:r>
              <a:rPr sz="1800" b="1" spc="-15" dirty="0">
                <a:latin typeface="Times New Roman"/>
                <a:cs typeface="Times New Roman"/>
              </a:rPr>
              <a:t>S</a:t>
            </a:r>
            <a:r>
              <a:rPr lang="vi-VN" b="1" spc="-15" dirty="0">
                <a:latin typeface="FontAwesome"/>
                <a:cs typeface="Times New Roman"/>
              </a:rPr>
              <a:t> -&gt;</a:t>
            </a:r>
            <a:r>
              <a:rPr sz="1800" dirty="0" err="1">
                <a:latin typeface="Times New Roman"/>
                <a:cs typeface="Times New Roman"/>
              </a:rPr>
              <a:t>Gõ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“Excel”</a:t>
            </a:r>
            <a:endParaRPr sz="1800" dirty="0">
              <a:latin typeface="Times New Roman"/>
              <a:cs typeface="Times New Roman"/>
            </a:endParaRPr>
          </a:p>
          <a:p>
            <a:pPr marL="391795" indent="-379730">
              <a:lnSpc>
                <a:spcPct val="100000"/>
              </a:lnSpc>
              <a:spcBef>
                <a:spcPts val="515"/>
              </a:spcBef>
              <a:buFont typeface="Wingdings" pitchFamily="2" charset="2"/>
              <a:buChar char="Ø"/>
              <a:tabLst>
                <a:tab pos="391795" algn="l"/>
                <a:tab pos="392430" algn="l"/>
              </a:tabLst>
            </a:pPr>
            <a:r>
              <a:rPr sz="1800" spc="5" dirty="0">
                <a:latin typeface="Times New Roman"/>
                <a:cs typeface="Times New Roman"/>
              </a:rPr>
              <a:t>C3: </a:t>
            </a:r>
            <a:r>
              <a:rPr sz="1800" dirty="0">
                <a:latin typeface="Times New Roman"/>
                <a:cs typeface="Times New Roman"/>
              </a:rPr>
              <a:t>Tạo mới từ </a:t>
            </a:r>
            <a:r>
              <a:rPr sz="1800" b="1" spc="5" dirty="0">
                <a:latin typeface="Times New Roman"/>
                <a:cs typeface="Times New Roman"/>
              </a:rPr>
              <a:t>chương </a:t>
            </a:r>
            <a:r>
              <a:rPr sz="1800" b="1" dirty="0">
                <a:latin typeface="Times New Roman"/>
                <a:cs typeface="Times New Roman"/>
              </a:rPr>
              <a:t>trình hiện tại </a:t>
            </a:r>
            <a:r>
              <a:rPr sz="1800" spc="5" dirty="0">
                <a:latin typeface="Times New Roman"/>
                <a:cs typeface="Times New Roman"/>
              </a:rPr>
              <a:t>hiện </a:t>
            </a:r>
            <a:r>
              <a:rPr sz="1800" dirty="0">
                <a:latin typeface="Times New Roman"/>
                <a:cs typeface="Times New Roman"/>
              </a:rPr>
              <a:t>tại: </a:t>
            </a:r>
            <a:r>
              <a:rPr sz="1800" spc="5" dirty="0">
                <a:latin typeface="Times New Roman"/>
                <a:cs typeface="Times New Roman"/>
              </a:rPr>
              <a:t>Nhấn </a:t>
            </a:r>
            <a:r>
              <a:rPr sz="1800" dirty="0">
                <a:latin typeface="Times New Roman"/>
                <a:cs typeface="Times New Roman"/>
              </a:rPr>
              <a:t>tổ </a:t>
            </a:r>
            <a:r>
              <a:rPr sz="1800" spc="10" dirty="0">
                <a:latin typeface="Times New Roman"/>
                <a:cs typeface="Times New Roman"/>
              </a:rPr>
              <a:t>hợp </a:t>
            </a:r>
            <a:r>
              <a:rPr sz="1800" spc="5" dirty="0">
                <a:latin typeface="Times New Roman"/>
                <a:cs typeface="Times New Roman"/>
              </a:rPr>
              <a:t>phím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Ctrl+N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778369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88823" y="6127091"/>
            <a:ext cx="126364" cy="135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5</a:t>
            </a:fld>
            <a:endParaRPr sz="750">
              <a:latin typeface="Trebuchet MS"/>
              <a:cs typeface="Trebuchet MS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197BAFE-EAA3-AA4A-BC76-C6EEF45DEA4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3969" y="1878593"/>
            <a:ext cx="7065645" cy="188658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621030" indent="-608965">
              <a:lnSpc>
                <a:spcPct val="100000"/>
              </a:lnSpc>
              <a:spcBef>
                <a:spcPts val="1100"/>
              </a:spcBef>
              <a:buAutoNum type="romanUcPeriod" startAt="5"/>
              <a:tabLst>
                <a:tab pos="621030" algn="l"/>
                <a:tab pos="621665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SỬ DỤNG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GIÁ TRỊ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LỚN </a:t>
            </a:r>
            <a:r>
              <a:rPr sz="195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NHẤT,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NHỎ</a:t>
            </a:r>
            <a:r>
              <a:rPr sz="195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endParaRPr sz="1950" dirty="0">
              <a:latin typeface="Times New Roman"/>
              <a:cs typeface="Times New Roman"/>
            </a:endParaRPr>
          </a:p>
          <a:p>
            <a:pPr marL="962659" lvl="1" indent="-342900">
              <a:lnSpc>
                <a:spcPct val="100000"/>
              </a:lnSpc>
              <a:spcBef>
                <a:spcPts val="1010"/>
              </a:spcBef>
              <a:buFont typeface="Wingdings" pitchFamily="2" charset="2"/>
              <a:buChar char="Ø"/>
              <a:tabLst>
                <a:tab pos="95758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0" dirty="0">
                <a:latin typeface="Times New Roman"/>
                <a:cs typeface="Times New Roman"/>
              </a:rPr>
              <a:t>MIN, </a:t>
            </a:r>
            <a:r>
              <a:rPr sz="1950" spc="10" dirty="0">
                <a:latin typeface="Times New Roman"/>
                <a:cs typeface="Times New Roman"/>
              </a:rPr>
              <a:t>tìm </a:t>
            </a:r>
            <a:r>
              <a:rPr sz="1950" spc="15" dirty="0">
                <a:latin typeface="Times New Roman"/>
                <a:cs typeface="Times New Roman"/>
              </a:rPr>
              <a:t>ra </a:t>
            </a:r>
            <a:r>
              <a:rPr sz="1950" spc="10" dirty="0">
                <a:latin typeface="Times New Roman"/>
                <a:cs typeface="Times New Roman"/>
              </a:rPr>
              <a:t>giá trị </a:t>
            </a:r>
            <a:r>
              <a:rPr sz="1950" spc="20" dirty="0">
                <a:latin typeface="Times New Roman"/>
                <a:cs typeface="Times New Roman"/>
              </a:rPr>
              <a:t>nhỏ </a:t>
            </a:r>
            <a:r>
              <a:rPr sz="1950" spc="15" dirty="0">
                <a:latin typeface="Times New Roman"/>
                <a:cs typeface="Times New Roman"/>
              </a:rPr>
              <a:t>nhất </a:t>
            </a:r>
            <a:r>
              <a:rPr sz="1950" spc="10" dirty="0">
                <a:latin typeface="Times New Roman"/>
                <a:cs typeface="Times New Roman"/>
              </a:rPr>
              <a:t>trong </a:t>
            </a:r>
            <a:r>
              <a:rPr sz="1950" spc="15" dirty="0">
                <a:latin typeface="Times New Roman"/>
                <a:cs typeface="Times New Roman"/>
              </a:rPr>
              <a:t>dãy </a:t>
            </a:r>
            <a:r>
              <a:rPr sz="1950" spc="10" dirty="0">
                <a:latin typeface="Times New Roman"/>
                <a:cs typeface="Times New Roman"/>
              </a:rPr>
              <a:t>số</a:t>
            </a:r>
            <a:r>
              <a:rPr sz="1950" b="1" spc="10" dirty="0">
                <a:latin typeface="Times New Roman"/>
                <a:cs typeface="Times New Roman"/>
              </a:rPr>
              <a:t>, </a:t>
            </a:r>
            <a:r>
              <a:rPr sz="1950" b="1" spc="5" dirty="0">
                <a:latin typeface="Times New Roman"/>
                <a:cs typeface="Times New Roman"/>
              </a:rPr>
              <a:t>c</a:t>
            </a:r>
            <a:r>
              <a:rPr sz="1950" spc="5" dirty="0">
                <a:latin typeface="Times New Roman"/>
                <a:cs typeface="Times New Roman"/>
              </a:rPr>
              <a:t>ú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956944">
              <a:lnSpc>
                <a:spcPct val="100000"/>
              </a:lnSpc>
              <a:spcBef>
                <a:spcPts val="35"/>
              </a:spcBef>
            </a:pPr>
            <a:r>
              <a:rPr sz="1950" b="1" spc="15" dirty="0">
                <a:latin typeface="Times New Roman"/>
                <a:cs typeface="Times New Roman"/>
              </a:rPr>
              <a:t>=</a:t>
            </a:r>
            <a:r>
              <a:rPr sz="1950" spc="15" dirty="0">
                <a:latin typeface="Times New Roman"/>
                <a:cs typeface="Times New Roman"/>
              </a:rPr>
              <a:t>MIN(quét chọn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vùng)</a:t>
            </a:r>
            <a:endParaRPr sz="1950" dirty="0">
              <a:latin typeface="Times New Roman"/>
              <a:cs typeface="Times New Roman"/>
            </a:endParaRPr>
          </a:p>
          <a:p>
            <a:pPr marL="962659" lvl="1" indent="-342900">
              <a:lnSpc>
                <a:spcPct val="100000"/>
              </a:lnSpc>
              <a:spcBef>
                <a:spcPts val="865"/>
              </a:spcBef>
              <a:buFont typeface="Wingdings" pitchFamily="2" charset="2"/>
              <a:buChar char="Ø"/>
              <a:tabLst>
                <a:tab pos="95758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MAX, </a:t>
            </a:r>
            <a:r>
              <a:rPr sz="1950" spc="10" dirty="0">
                <a:latin typeface="Times New Roman"/>
                <a:cs typeface="Times New Roman"/>
              </a:rPr>
              <a:t>tìm </a:t>
            </a:r>
            <a:r>
              <a:rPr sz="1950" spc="15" dirty="0">
                <a:latin typeface="Times New Roman"/>
                <a:cs typeface="Times New Roman"/>
              </a:rPr>
              <a:t>ra </a:t>
            </a:r>
            <a:r>
              <a:rPr sz="1950" spc="10" dirty="0">
                <a:latin typeface="Times New Roman"/>
                <a:cs typeface="Times New Roman"/>
              </a:rPr>
              <a:t>giá trị lớn nhất trong dãy </a:t>
            </a:r>
            <a:r>
              <a:rPr sz="1950" spc="5" dirty="0">
                <a:latin typeface="Times New Roman"/>
                <a:cs typeface="Times New Roman"/>
              </a:rPr>
              <a:t>số</a:t>
            </a:r>
            <a:r>
              <a:rPr sz="1950" b="1" spc="5" dirty="0">
                <a:latin typeface="Times New Roman"/>
                <a:cs typeface="Times New Roman"/>
              </a:rPr>
              <a:t>, </a:t>
            </a:r>
            <a:r>
              <a:rPr sz="1950" spc="5" dirty="0">
                <a:latin typeface="Times New Roman"/>
                <a:cs typeface="Times New Roman"/>
              </a:rPr>
              <a:t>cú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956944">
              <a:lnSpc>
                <a:spcPct val="100000"/>
              </a:lnSpc>
              <a:spcBef>
                <a:spcPts val="35"/>
              </a:spcBef>
            </a:pPr>
            <a:r>
              <a:rPr sz="1950" b="1" spc="15" dirty="0">
                <a:latin typeface="Times New Roman"/>
                <a:cs typeface="Times New Roman"/>
              </a:rPr>
              <a:t>=</a:t>
            </a:r>
            <a:r>
              <a:rPr sz="1950" spc="15" dirty="0">
                <a:latin typeface="Times New Roman"/>
                <a:cs typeface="Times New Roman"/>
              </a:rPr>
              <a:t>MAX(quét </a:t>
            </a:r>
            <a:r>
              <a:rPr sz="1950" spc="10" dirty="0">
                <a:latin typeface="Times New Roman"/>
                <a:cs typeface="Times New Roman"/>
              </a:rPr>
              <a:t>chọn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vùng)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078D03A2-81AD-0347-A4C2-4A7F635C2A49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1131" y="2002039"/>
            <a:ext cx="57835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0225" algn="l"/>
              </a:tabLst>
            </a:pPr>
            <a:r>
              <a:rPr spc="10" dirty="0">
                <a:solidFill>
                  <a:srgbClr val="FF0000"/>
                </a:solidFill>
              </a:rPr>
              <a:t>VI.	</a:t>
            </a:r>
            <a:r>
              <a:rPr spc="20" dirty="0">
                <a:solidFill>
                  <a:srgbClr val="FF0000"/>
                </a:solidFill>
              </a:rPr>
              <a:t>SỬ </a:t>
            </a:r>
            <a:r>
              <a:rPr spc="15" dirty="0">
                <a:solidFill>
                  <a:srgbClr val="FF0000"/>
                </a:solidFill>
              </a:rPr>
              <a:t>DỤNG </a:t>
            </a:r>
            <a:r>
              <a:rPr spc="20" dirty="0">
                <a:solidFill>
                  <a:srgbClr val="FF0000"/>
                </a:solidFill>
              </a:rPr>
              <a:t>HÀM </a:t>
            </a:r>
            <a:r>
              <a:rPr spc="15" dirty="0">
                <a:solidFill>
                  <a:srgbClr val="FF0000"/>
                </a:solidFill>
              </a:rPr>
              <a:t>TÍNH </a:t>
            </a:r>
            <a:r>
              <a:rPr spc="10" dirty="0">
                <a:solidFill>
                  <a:srgbClr val="FF0000"/>
                </a:solidFill>
              </a:rPr>
              <a:t>GIÁ TRỊ </a:t>
            </a:r>
            <a:r>
              <a:rPr spc="15" dirty="0">
                <a:solidFill>
                  <a:srgbClr val="FF0000"/>
                </a:solidFill>
              </a:rPr>
              <a:t>TRUNG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spc="10" dirty="0">
                <a:solidFill>
                  <a:srgbClr val="FF0000"/>
                </a:solidFill>
              </a:rPr>
              <a:t>BÌNH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9274" y="2386103"/>
            <a:ext cx="4329430" cy="6168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2900" marR="5080" indent="-342900" algn="r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Ø"/>
            </a:pPr>
            <a:r>
              <a:rPr sz="1950" b="1" spc="20" dirty="0" err="1">
                <a:latin typeface="Times New Roman"/>
                <a:cs typeface="Times New Roman"/>
              </a:rPr>
              <a:t>Hàm</a:t>
            </a:r>
            <a:r>
              <a:rPr sz="1950" b="1" spc="20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Times New Roman"/>
                <a:cs typeface="Times New Roman"/>
              </a:rPr>
              <a:t>AVERAGE, </a:t>
            </a:r>
            <a:r>
              <a:rPr sz="1950" spc="10" dirty="0">
                <a:latin typeface="Times New Roman"/>
                <a:cs typeface="Times New Roman"/>
              </a:rPr>
              <a:t>tính trung </a:t>
            </a:r>
            <a:r>
              <a:rPr sz="1950" spc="15" dirty="0">
                <a:latin typeface="Times New Roman"/>
                <a:cs typeface="Times New Roman"/>
              </a:rPr>
              <a:t>bình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cộng</a:t>
            </a:r>
            <a:endParaRPr sz="1950" dirty="0">
              <a:latin typeface="Times New Roman"/>
              <a:cs typeface="Times New Roman"/>
            </a:endParaRPr>
          </a:p>
          <a:p>
            <a:pPr marR="29209" algn="r">
              <a:lnSpc>
                <a:spcPct val="100000"/>
              </a:lnSpc>
              <a:spcBef>
                <a:spcPts val="35"/>
              </a:spcBef>
            </a:pPr>
            <a:r>
              <a:rPr sz="1950" b="1" spc="-5" dirty="0">
                <a:latin typeface="Times New Roman"/>
                <a:cs typeface="Times New Roman"/>
              </a:rPr>
              <a:t>=</a:t>
            </a:r>
            <a:r>
              <a:rPr sz="1950" spc="-5" dirty="0">
                <a:latin typeface="Times New Roman"/>
                <a:cs typeface="Times New Roman"/>
              </a:rPr>
              <a:t>AVERAGE(Quét </a:t>
            </a:r>
            <a:r>
              <a:rPr sz="1950" spc="10" dirty="0">
                <a:latin typeface="Times New Roman"/>
                <a:cs typeface="Times New Roman"/>
              </a:rPr>
              <a:t>chọn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5" dirty="0">
                <a:latin typeface="Times New Roman"/>
                <a:cs typeface="Times New Roman"/>
              </a:rPr>
              <a:t>cần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tính)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95A5A658-3DE4-9C42-855B-DFB371342296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5386" y="1915112"/>
            <a:ext cx="365442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FF0000"/>
                </a:solidFill>
              </a:rPr>
              <a:t>VII.HÀM </a:t>
            </a:r>
            <a:r>
              <a:rPr sz="2150" spc="5" dirty="0">
                <a:solidFill>
                  <a:srgbClr val="FF0000"/>
                </a:solidFill>
              </a:rPr>
              <a:t>XỬ </a:t>
            </a:r>
            <a:r>
              <a:rPr sz="2150" spc="-10" dirty="0">
                <a:solidFill>
                  <a:srgbClr val="FF0000"/>
                </a:solidFill>
              </a:rPr>
              <a:t>LÝ THỜI</a:t>
            </a:r>
            <a:r>
              <a:rPr sz="2150" spc="-95" dirty="0">
                <a:solidFill>
                  <a:srgbClr val="FF0000"/>
                </a:solidFill>
              </a:rPr>
              <a:t> </a:t>
            </a:r>
            <a:r>
              <a:rPr sz="2150" spc="-5" dirty="0">
                <a:solidFill>
                  <a:srgbClr val="FF0000"/>
                </a:solidFill>
              </a:rPr>
              <a:t>GIAN</a:t>
            </a:r>
            <a:endParaRPr sz="215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680"/>
              </a:spcBef>
              <a:buFont typeface="Wingdings" pitchFamily="2" charset="2"/>
              <a:buChar char="Ø"/>
              <a:tabLst>
                <a:tab pos="388620" algn="l"/>
                <a:tab pos="389255" algn="l"/>
              </a:tabLst>
            </a:pPr>
            <a:r>
              <a:rPr b="1" spc="20" dirty="0">
                <a:latin typeface="Times New Roman"/>
                <a:cs typeface="Times New Roman"/>
              </a:rPr>
              <a:t>Hàm </a:t>
            </a:r>
            <a:r>
              <a:rPr b="1" spc="-80" dirty="0">
                <a:latin typeface="Times New Roman"/>
                <a:cs typeface="Times New Roman"/>
              </a:rPr>
              <a:t>DAY, </a:t>
            </a:r>
            <a:r>
              <a:rPr b="1" spc="15" dirty="0">
                <a:latin typeface="Times New Roman"/>
                <a:cs typeface="Times New Roman"/>
              </a:rPr>
              <a:t>MONTH, </a:t>
            </a:r>
            <a:r>
              <a:rPr b="1" spc="20" dirty="0">
                <a:latin typeface="Times New Roman"/>
                <a:cs typeface="Times New Roman"/>
              </a:rPr>
              <a:t>YEAR </a:t>
            </a:r>
            <a:r>
              <a:rPr spc="5" dirty="0"/>
              <a:t>trả </a:t>
            </a:r>
            <a:r>
              <a:rPr spc="20" dirty="0"/>
              <a:t>về </a:t>
            </a:r>
            <a:r>
              <a:rPr spc="-15" dirty="0"/>
              <a:t>ngày, </a:t>
            </a:r>
            <a:r>
              <a:rPr spc="10" dirty="0"/>
              <a:t>tháng, năm tương ứng </a:t>
            </a:r>
            <a:r>
              <a:rPr spc="15" dirty="0"/>
              <a:t>của </a:t>
            </a:r>
            <a:r>
              <a:rPr spc="10" dirty="0"/>
              <a:t>chuỗi </a:t>
            </a:r>
            <a:r>
              <a:rPr spc="15" dirty="0"/>
              <a:t>ngày</a:t>
            </a:r>
            <a:r>
              <a:rPr spc="-75" dirty="0"/>
              <a:t> </a:t>
            </a:r>
            <a:r>
              <a:rPr spc="10" dirty="0"/>
              <a:t>tháng</a:t>
            </a:r>
          </a:p>
          <a:p>
            <a:pPr marL="388620">
              <a:lnSpc>
                <a:spcPct val="100000"/>
              </a:lnSpc>
              <a:spcBef>
                <a:spcPts val="520"/>
              </a:spcBef>
            </a:pPr>
            <a:r>
              <a:rPr sz="1800" spc="-10" dirty="0"/>
              <a:t>=DAY(Chuỗi </a:t>
            </a:r>
            <a:r>
              <a:rPr sz="1800" spc="5" dirty="0"/>
              <a:t>dạng </a:t>
            </a:r>
            <a:r>
              <a:rPr sz="1800" dirty="0"/>
              <a:t>Date), </a:t>
            </a:r>
            <a:r>
              <a:rPr sz="1800" spc="-5" dirty="0"/>
              <a:t>các </a:t>
            </a:r>
            <a:r>
              <a:rPr sz="1800" spc="10" dirty="0"/>
              <a:t>hàm </a:t>
            </a:r>
            <a:r>
              <a:rPr sz="1800" spc="5" dirty="0"/>
              <a:t>còn </a:t>
            </a:r>
            <a:r>
              <a:rPr sz="1800" dirty="0"/>
              <a:t>lại tương</a:t>
            </a:r>
            <a:r>
              <a:rPr sz="1800" spc="-5" dirty="0"/>
              <a:t> </a:t>
            </a:r>
            <a:r>
              <a:rPr sz="1800" dirty="0"/>
              <a:t>tự</a:t>
            </a:r>
          </a:p>
          <a:p>
            <a:pPr marL="388620" indent="-376555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388620" algn="l"/>
                <a:tab pos="389255" algn="l"/>
              </a:tabLst>
            </a:pPr>
            <a:r>
              <a:rPr b="1" spc="20" dirty="0">
                <a:latin typeface="Times New Roman"/>
                <a:cs typeface="Times New Roman"/>
              </a:rPr>
              <a:t>Hàm </a:t>
            </a:r>
            <a:r>
              <a:rPr b="1" spc="10" dirty="0">
                <a:latin typeface="Times New Roman"/>
                <a:cs typeface="Times New Roman"/>
              </a:rPr>
              <a:t>HOUR, </a:t>
            </a:r>
            <a:r>
              <a:rPr b="1" spc="15" dirty="0">
                <a:latin typeface="Times New Roman"/>
                <a:cs typeface="Times New Roman"/>
              </a:rPr>
              <a:t>MINUTE, </a:t>
            </a:r>
            <a:r>
              <a:rPr b="1" spc="20" dirty="0">
                <a:latin typeface="Times New Roman"/>
                <a:cs typeface="Times New Roman"/>
              </a:rPr>
              <a:t>SECOND </a:t>
            </a:r>
            <a:r>
              <a:rPr spc="5" dirty="0"/>
              <a:t>lấy ra </a:t>
            </a:r>
            <a:r>
              <a:rPr spc="10" dirty="0"/>
              <a:t>giờ </a:t>
            </a:r>
            <a:r>
              <a:rPr spc="15" dirty="0"/>
              <a:t>hoặc phút hoặc </a:t>
            </a:r>
            <a:r>
              <a:rPr spc="10" dirty="0"/>
              <a:t>giây trong</a:t>
            </a:r>
            <a:r>
              <a:rPr spc="-120" dirty="0"/>
              <a:t> </a:t>
            </a:r>
            <a:r>
              <a:rPr spc="10" dirty="0"/>
              <a:t>chuỗi</a:t>
            </a:r>
          </a:p>
          <a:p>
            <a:pPr marR="1504315" algn="ctr">
              <a:lnSpc>
                <a:spcPct val="100000"/>
              </a:lnSpc>
              <a:spcBef>
                <a:spcPts val="520"/>
              </a:spcBef>
            </a:pPr>
            <a:r>
              <a:rPr sz="1800" spc="5" dirty="0"/>
              <a:t>=HOUR (Chuỗi chứa số dạng </a:t>
            </a:r>
            <a:r>
              <a:rPr sz="1800" dirty="0"/>
              <a:t>Date có </a:t>
            </a:r>
            <a:r>
              <a:rPr sz="1800" spc="5" dirty="0"/>
              <a:t>chứa </a:t>
            </a:r>
            <a:r>
              <a:rPr sz="1800" dirty="0"/>
              <a:t>giờ), </a:t>
            </a:r>
            <a:r>
              <a:rPr sz="1800" spc="5" dirty="0"/>
              <a:t>các </a:t>
            </a:r>
            <a:r>
              <a:rPr sz="1800" dirty="0"/>
              <a:t>hàm </a:t>
            </a:r>
            <a:r>
              <a:rPr sz="1800" spc="5" dirty="0"/>
              <a:t>còn </a:t>
            </a:r>
            <a:r>
              <a:rPr sz="1800" dirty="0"/>
              <a:t>lại </a:t>
            </a:r>
            <a:r>
              <a:rPr sz="1800" spc="5" dirty="0"/>
              <a:t>tương</a:t>
            </a:r>
            <a:r>
              <a:rPr sz="1800" spc="-45" dirty="0"/>
              <a:t> </a:t>
            </a:r>
            <a:r>
              <a:rPr sz="1800" dirty="0"/>
              <a:t>tự</a:t>
            </a:r>
          </a:p>
          <a:p>
            <a:pPr marL="375920" marR="1993900" indent="-37592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375920" algn="l"/>
                <a:tab pos="389255" algn="l"/>
              </a:tabLst>
            </a:pPr>
            <a:r>
              <a:rPr b="1" spc="20" dirty="0">
                <a:latin typeface="Times New Roman"/>
                <a:cs typeface="Times New Roman"/>
              </a:rPr>
              <a:t>Hàm </a:t>
            </a:r>
            <a:r>
              <a:rPr b="1" spc="-15" dirty="0">
                <a:latin typeface="Times New Roman"/>
                <a:cs typeface="Times New Roman"/>
              </a:rPr>
              <a:t>DATE, </a:t>
            </a:r>
            <a:r>
              <a:rPr b="1" spc="15" dirty="0">
                <a:latin typeface="Times New Roman"/>
                <a:cs typeface="Times New Roman"/>
              </a:rPr>
              <a:t>TIME </a:t>
            </a:r>
            <a:r>
              <a:rPr spc="10" dirty="0"/>
              <a:t>là </a:t>
            </a:r>
            <a:r>
              <a:rPr spc="20" dirty="0"/>
              <a:t>hàm </a:t>
            </a:r>
            <a:r>
              <a:rPr spc="15" dirty="0"/>
              <a:t>nối </a:t>
            </a:r>
            <a:r>
              <a:rPr spc="10" dirty="0"/>
              <a:t>các thời gian riêng </a:t>
            </a:r>
            <a:r>
              <a:rPr dirty="0"/>
              <a:t>lẻ </a:t>
            </a:r>
            <a:r>
              <a:rPr spc="10" dirty="0"/>
              <a:t>về </a:t>
            </a:r>
            <a:r>
              <a:rPr spc="5" dirty="0"/>
              <a:t>một</a:t>
            </a:r>
            <a:r>
              <a:rPr spc="-150" dirty="0"/>
              <a:t> </a:t>
            </a:r>
            <a:r>
              <a:rPr spc="10" dirty="0"/>
              <a:t>chuỗi</a:t>
            </a:r>
          </a:p>
          <a:p>
            <a:pPr marR="1993900" algn="ctr">
              <a:lnSpc>
                <a:spcPct val="100000"/>
              </a:lnSpc>
              <a:spcBef>
                <a:spcPts val="520"/>
              </a:spcBef>
              <a:tabLst>
                <a:tab pos="2807335" algn="l"/>
                <a:tab pos="4116704" algn="l"/>
              </a:tabLst>
            </a:pPr>
            <a:r>
              <a:rPr sz="1800" spc="-40" dirty="0"/>
              <a:t>=DATE </a:t>
            </a:r>
            <a:r>
              <a:rPr sz="1800" spc="-5" dirty="0"/>
              <a:t>(năm,</a:t>
            </a:r>
            <a:r>
              <a:rPr sz="1800" spc="135" dirty="0"/>
              <a:t> </a:t>
            </a:r>
            <a:r>
              <a:rPr sz="1800" spc="5" dirty="0"/>
              <a:t>tháng,</a:t>
            </a:r>
            <a:r>
              <a:rPr sz="1800" spc="-10" dirty="0"/>
              <a:t> </a:t>
            </a:r>
            <a:r>
              <a:rPr sz="1800" spc="5" dirty="0"/>
              <a:t>ngày)	</a:t>
            </a:r>
            <a:r>
              <a:rPr sz="1800" dirty="0"/>
              <a:t>-----------	=TIME (giờ, </a:t>
            </a:r>
            <a:r>
              <a:rPr sz="1800" spc="5" dirty="0"/>
              <a:t>phút,</a:t>
            </a:r>
            <a:r>
              <a:rPr sz="1800" spc="15" dirty="0"/>
              <a:t> </a:t>
            </a:r>
            <a:r>
              <a:rPr sz="1800" spc="5" dirty="0"/>
              <a:t>giây)</a:t>
            </a:r>
            <a:endParaRPr sz="1800" dirty="0"/>
          </a:p>
          <a:p>
            <a:pPr marL="375920" marR="855344" indent="-375920">
              <a:lnSpc>
                <a:spcPct val="100000"/>
              </a:lnSpc>
              <a:spcBef>
                <a:spcPts val="520"/>
              </a:spcBef>
              <a:buFont typeface="Wingdings" pitchFamily="2" charset="2"/>
              <a:buChar char="Ø"/>
              <a:tabLst>
                <a:tab pos="375920" algn="l"/>
                <a:tab pos="389255" algn="l"/>
              </a:tabLst>
            </a:pPr>
            <a:r>
              <a:rPr b="1" spc="20" dirty="0">
                <a:latin typeface="Times New Roman"/>
                <a:cs typeface="Times New Roman"/>
              </a:rPr>
              <a:t>Hàm </a:t>
            </a:r>
            <a:r>
              <a:rPr b="1" spc="-30" dirty="0">
                <a:latin typeface="Times New Roman"/>
                <a:cs typeface="Times New Roman"/>
              </a:rPr>
              <a:t>DATEVALUE </a:t>
            </a:r>
            <a:r>
              <a:rPr spc="10" dirty="0"/>
              <a:t>là </a:t>
            </a:r>
            <a:r>
              <a:rPr spc="20" dirty="0"/>
              <a:t>hàm </a:t>
            </a:r>
            <a:r>
              <a:rPr spc="10" dirty="0"/>
              <a:t>chuyển </a:t>
            </a:r>
            <a:r>
              <a:rPr spc="15" dirty="0"/>
              <a:t>chuỗi </a:t>
            </a:r>
            <a:r>
              <a:rPr spc="10" dirty="0"/>
              <a:t>Date </a:t>
            </a:r>
            <a:r>
              <a:rPr spc="15" dirty="0"/>
              <a:t>dạng </a:t>
            </a:r>
            <a:r>
              <a:rPr spc="-20" dirty="0"/>
              <a:t>Text </a:t>
            </a:r>
            <a:r>
              <a:rPr spc="10" dirty="0"/>
              <a:t>về </a:t>
            </a:r>
            <a:r>
              <a:rPr spc="15" dirty="0"/>
              <a:t>dạng </a:t>
            </a:r>
            <a:r>
              <a:rPr spc="10" dirty="0"/>
              <a:t>Date</a:t>
            </a:r>
            <a:r>
              <a:rPr spc="-155" dirty="0"/>
              <a:t> </a:t>
            </a:r>
            <a:r>
              <a:rPr spc="15" dirty="0"/>
              <a:t>đúng.</a:t>
            </a:r>
          </a:p>
          <a:p>
            <a:pPr marL="388620">
              <a:lnSpc>
                <a:spcPct val="100000"/>
              </a:lnSpc>
              <a:spcBef>
                <a:spcPts val="530"/>
              </a:spcBef>
            </a:pPr>
            <a:r>
              <a:rPr spc="15" dirty="0"/>
              <a:t>= </a:t>
            </a:r>
            <a:r>
              <a:rPr spc="-15" dirty="0"/>
              <a:t>DATEVALUE(Chuỗi </a:t>
            </a:r>
            <a:r>
              <a:rPr spc="15" dirty="0"/>
              <a:t>Date dạng</a:t>
            </a:r>
            <a:r>
              <a:rPr spc="-114" dirty="0"/>
              <a:t> </a:t>
            </a:r>
            <a:r>
              <a:rPr spc="-15" dirty="0"/>
              <a:t>Text)</a:t>
            </a:r>
          </a:p>
          <a:p>
            <a:pPr marL="388620" indent="-376555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388620" algn="l"/>
                <a:tab pos="389255" algn="l"/>
              </a:tabLst>
            </a:pPr>
            <a:r>
              <a:rPr b="1" spc="20" dirty="0">
                <a:latin typeface="Times New Roman"/>
                <a:cs typeface="Times New Roman"/>
              </a:rPr>
              <a:t>Hàm </a:t>
            </a:r>
            <a:r>
              <a:rPr b="1" spc="-10" dirty="0">
                <a:latin typeface="Times New Roman"/>
                <a:cs typeface="Times New Roman"/>
              </a:rPr>
              <a:t>WEEKDAY </a:t>
            </a:r>
            <a:r>
              <a:rPr b="1" spc="5" dirty="0">
                <a:latin typeface="Times New Roman"/>
                <a:cs typeface="Times New Roman"/>
              </a:rPr>
              <a:t>trả </a:t>
            </a:r>
            <a:r>
              <a:rPr b="1" spc="10" dirty="0">
                <a:latin typeface="Times New Roman"/>
                <a:cs typeface="Times New Roman"/>
              </a:rPr>
              <a:t>về </a:t>
            </a:r>
            <a:r>
              <a:rPr b="1" spc="15" dirty="0">
                <a:latin typeface="Times New Roman"/>
                <a:cs typeface="Times New Roman"/>
              </a:rPr>
              <a:t>ngày </a:t>
            </a:r>
            <a:r>
              <a:rPr b="1" spc="10" dirty="0">
                <a:latin typeface="Times New Roman"/>
                <a:cs typeface="Times New Roman"/>
              </a:rPr>
              <a:t>thứ </a:t>
            </a:r>
            <a:r>
              <a:rPr b="1" spc="15" dirty="0">
                <a:latin typeface="Times New Roman"/>
                <a:cs typeface="Times New Roman"/>
              </a:rPr>
              <a:t>mấy </a:t>
            </a:r>
            <a:r>
              <a:rPr b="1" spc="5" dirty="0">
                <a:latin typeface="Times New Roman"/>
                <a:cs typeface="Times New Roman"/>
              </a:rPr>
              <a:t>trong</a:t>
            </a:r>
            <a:r>
              <a:rPr b="1" spc="-130" dirty="0">
                <a:latin typeface="Times New Roman"/>
                <a:cs typeface="Times New Roman"/>
              </a:rPr>
              <a:t> </a:t>
            </a:r>
            <a:r>
              <a:rPr b="1" spc="10" dirty="0">
                <a:latin typeface="Times New Roman"/>
                <a:cs typeface="Times New Roman"/>
              </a:rPr>
              <a:t>tuần</a:t>
            </a:r>
          </a:p>
          <a:p>
            <a:pPr marL="388620">
              <a:lnSpc>
                <a:spcPct val="100000"/>
              </a:lnSpc>
              <a:spcBef>
                <a:spcPts val="525"/>
              </a:spcBef>
            </a:pPr>
            <a:r>
              <a:rPr sz="1800" spc="-10" dirty="0"/>
              <a:t>=WEEKDAY(chuỗi </a:t>
            </a:r>
            <a:r>
              <a:rPr sz="1800" spc="5" dirty="0"/>
              <a:t>số dạng </a:t>
            </a:r>
            <a:r>
              <a:rPr sz="1800" dirty="0"/>
              <a:t>Date, </a:t>
            </a:r>
            <a:r>
              <a:rPr sz="1800" spc="10" dirty="0"/>
              <a:t>k) </a:t>
            </a:r>
            <a:r>
              <a:rPr sz="1800" spc="5" dirty="0"/>
              <a:t>thường </a:t>
            </a:r>
            <a:r>
              <a:rPr sz="1800" spc="-5" dirty="0"/>
              <a:t>là </a:t>
            </a:r>
            <a:r>
              <a:rPr sz="1800" spc="5" dirty="0"/>
              <a:t>k=1, tướng ứng Chủ nhật </a:t>
            </a:r>
            <a:r>
              <a:rPr sz="1800" dirty="0"/>
              <a:t>là </a:t>
            </a:r>
            <a:r>
              <a:rPr sz="1800" spc="5" dirty="0"/>
              <a:t>số</a:t>
            </a:r>
            <a:r>
              <a:rPr sz="1800" spc="-60" dirty="0"/>
              <a:t> </a:t>
            </a:r>
            <a:r>
              <a:rPr sz="1800" spc="5" dirty="0"/>
              <a:t>1</a:t>
            </a:r>
            <a:endParaRPr sz="1800" dirty="0"/>
          </a:p>
        </p:txBody>
      </p:sp>
      <p:sp>
        <p:nvSpPr>
          <p:cNvPr id="10" name="object 10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4" name="object 14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D07B2A90-1CEA-ED49-8068-F0D8FDA4552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4651" y="1886206"/>
            <a:ext cx="8308975" cy="4477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VIII.HÀM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LÝ</a:t>
            </a:r>
            <a:r>
              <a:rPr sz="195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CHUỖI</a:t>
            </a:r>
            <a:endParaRPr sz="1950" dirty="0">
              <a:latin typeface="Times New Roman"/>
              <a:cs typeface="Times New Roman"/>
            </a:endParaRPr>
          </a:p>
          <a:p>
            <a:pPr marL="682625" indent="-342900">
              <a:lnSpc>
                <a:spcPct val="100000"/>
              </a:lnSpc>
              <a:spcBef>
                <a:spcPts val="190"/>
              </a:spcBef>
              <a:buFont typeface="Wingdings" pitchFamily="2" charset="2"/>
              <a:buChar char="Ø"/>
            </a:pPr>
            <a:r>
              <a:rPr sz="1950" b="1" spc="20" dirty="0" err="1">
                <a:latin typeface="Times New Roman"/>
                <a:cs typeface="Times New Roman"/>
              </a:rPr>
              <a:t>Hàm</a:t>
            </a:r>
            <a:r>
              <a:rPr sz="1950" b="1" spc="20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Times New Roman"/>
                <a:cs typeface="Times New Roman"/>
              </a:rPr>
              <a:t>LEFT,</a:t>
            </a:r>
            <a:r>
              <a:rPr sz="1950" b="1" spc="-16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RIGHT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Lấy </a:t>
            </a:r>
            <a:r>
              <a:rPr sz="1950" spc="5" dirty="0">
                <a:latin typeface="Times New Roman"/>
                <a:cs typeface="Times New Roman"/>
              </a:rPr>
              <a:t>ra các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bên </a:t>
            </a:r>
            <a:r>
              <a:rPr sz="1950" spc="5" dirty="0">
                <a:latin typeface="Times New Roman"/>
                <a:cs typeface="Times New Roman"/>
              </a:rPr>
              <a:t>trái </a:t>
            </a:r>
            <a:r>
              <a:rPr sz="1950" spc="15" dirty="0">
                <a:latin typeface="Times New Roman"/>
                <a:cs typeface="Times New Roman"/>
              </a:rPr>
              <a:t>hoặc </a:t>
            </a:r>
            <a:r>
              <a:rPr sz="1950" spc="10" dirty="0">
                <a:latin typeface="Times New Roman"/>
                <a:cs typeface="Times New Roman"/>
              </a:rPr>
              <a:t>bên phải </a:t>
            </a:r>
            <a:r>
              <a:rPr sz="1950" spc="15" dirty="0">
                <a:latin typeface="Times New Roman"/>
                <a:cs typeface="Times New Roman"/>
              </a:rPr>
              <a:t>của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0" dirty="0">
                <a:latin typeface="Times New Roman"/>
                <a:cs typeface="Times New Roman"/>
              </a:rPr>
              <a:t>chuỗi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dirty="0">
                <a:latin typeface="Times New Roman"/>
                <a:cs typeface="Times New Roman"/>
              </a:rPr>
              <a:t>tự, </a:t>
            </a:r>
            <a:r>
              <a:rPr sz="1950" spc="10" dirty="0">
                <a:latin typeface="Times New Roman"/>
                <a:cs typeface="Times New Roman"/>
              </a:rPr>
              <a:t>Cú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1950" spc="15" dirty="0">
                <a:latin typeface="Times New Roman"/>
                <a:cs typeface="Times New Roman"/>
              </a:rPr>
              <a:t>=LEFT(Chuỗi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muốn cắt, số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5" dirty="0">
                <a:latin typeface="Times New Roman"/>
                <a:cs typeface="Times New Roman"/>
              </a:rPr>
              <a:t>cần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cắt)</a:t>
            </a:r>
            <a:endParaRPr sz="1950" dirty="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=RIGHT(Chuỗi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muốn </a:t>
            </a:r>
            <a:r>
              <a:rPr sz="1950" spc="5" dirty="0">
                <a:latin typeface="Times New Roman"/>
                <a:cs typeface="Times New Roman"/>
              </a:rPr>
              <a:t>cắt, </a:t>
            </a:r>
            <a:r>
              <a:rPr sz="1950" dirty="0">
                <a:latin typeface="Times New Roman"/>
                <a:cs typeface="Times New Roman"/>
              </a:rPr>
              <a:t>số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cần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cắt)</a:t>
            </a:r>
            <a:endParaRPr sz="1950" dirty="0">
              <a:latin typeface="Times New Roman"/>
              <a:cs typeface="Times New Roman"/>
            </a:endParaRPr>
          </a:p>
          <a:p>
            <a:pPr marL="681990" indent="-3429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62230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</a:t>
            </a:r>
            <a:r>
              <a:rPr sz="1950" b="1" spc="-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MID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Cắt </a:t>
            </a:r>
            <a:r>
              <a:rPr sz="1950" spc="5" dirty="0">
                <a:latin typeface="Times New Roman"/>
                <a:cs typeface="Times New Roman"/>
              </a:rPr>
              <a:t>ra </a:t>
            </a: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5" dirty="0">
                <a:latin typeface="Times New Roman"/>
                <a:cs typeface="Times New Roman"/>
              </a:rPr>
              <a:t>bất </a:t>
            </a:r>
            <a:r>
              <a:rPr sz="1950" spc="20" dirty="0">
                <a:latin typeface="Times New Roman"/>
                <a:cs typeface="Times New Roman"/>
              </a:rPr>
              <a:t>kỳ </a:t>
            </a:r>
            <a:r>
              <a:rPr sz="1950" spc="10" dirty="0">
                <a:latin typeface="Times New Roman"/>
                <a:cs typeface="Times New Roman"/>
              </a:rPr>
              <a:t>của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chuỗi ký </a:t>
            </a:r>
            <a:r>
              <a:rPr sz="1950" spc="5" dirty="0">
                <a:latin typeface="Times New Roman"/>
                <a:cs typeface="Times New Roman"/>
              </a:rPr>
              <a:t>tự, </a:t>
            </a:r>
            <a:r>
              <a:rPr sz="1950" spc="20" dirty="0">
                <a:latin typeface="Times New Roman"/>
                <a:cs typeface="Times New Roman"/>
              </a:rPr>
              <a:t>Cú</a:t>
            </a:r>
            <a:r>
              <a:rPr sz="1950" spc="-1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=MID(Chuỗi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muốn </a:t>
            </a:r>
            <a:r>
              <a:rPr sz="1950" spc="5" dirty="0">
                <a:latin typeface="Times New Roman"/>
                <a:cs typeface="Times New Roman"/>
              </a:rPr>
              <a:t>cắt, </a:t>
            </a:r>
            <a:r>
              <a:rPr sz="1950" spc="10" dirty="0">
                <a:latin typeface="Times New Roman"/>
                <a:cs typeface="Times New Roman"/>
              </a:rPr>
              <a:t>vị </a:t>
            </a:r>
            <a:r>
              <a:rPr sz="1950" spc="5" dirty="0">
                <a:latin typeface="Times New Roman"/>
                <a:cs typeface="Times New Roman"/>
              </a:rPr>
              <a:t>trí </a:t>
            </a:r>
            <a:r>
              <a:rPr sz="1950" spc="10" dirty="0">
                <a:latin typeface="Times New Roman"/>
                <a:cs typeface="Times New Roman"/>
              </a:rPr>
              <a:t>cắt đếm </a:t>
            </a:r>
            <a:r>
              <a:rPr sz="1950" dirty="0">
                <a:latin typeface="Times New Roman"/>
                <a:cs typeface="Times New Roman"/>
              </a:rPr>
              <a:t>từ </a:t>
            </a:r>
            <a:r>
              <a:rPr sz="1950" spc="10" dirty="0">
                <a:latin typeface="Times New Roman"/>
                <a:cs typeface="Times New Roman"/>
              </a:rPr>
              <a:t>trái qua, số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cần</a:t>
            </a:r>
            <a:r>
              <a:rPr sz="1950" spc="-1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cắt)</a:t>
            </a:r>
            <a:endParaRPr sz="1950" dirty="0">
              <a:latin typeface="Times New Roman"/>
              <a:cs typeface="Times New Roman"/>
            </a:endParaRPr>
          </a:p>
          <a:p>
            <a:pPr marL="681990" indent="-3429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62230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</a:t>
            </a:r>
            <a:r>
              <a:rPr sz="1950" b="1" spc="-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LEN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Đếm số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trong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0" dirty="0">
                <a:latin typeface="Times New Roman"/>
                <a:cs typeface="Times New Roman"/>
              </a:rPr>
              <a:t>chuỗi, </a:t>
            </a:r>
            <a:r>
              <a:rPr sz="1950" spc="15" dirty="0">
                <a:latin typeface="Times New Roman"/>
                <a:cs typeface="Times New Roman"/>
              </a:rPr>
              <a:t>cú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=LEN(Chuỗi có ký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0" dirty="0">
                <a:latin typeface="Times New Roman"/>
                <a:cs typeface="Times New Roman"/>
              </a:rPr>
              <a:t>muốn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đếm)</a:t>
            </a:r>
            <a:endParaRPr sz="1950" dirty="0">
              <a:latin typeface="Times New Roman"/>
              <a:cs typeface="Times New Roman"/>
            </a:endParaRPr>
          </a:p>
          <a:p>
            <a:pPr marL="682625" indent="-342900">
              <a:lnSpc>
                <a:spcPct val="100000"/>
              </a:lnSpc>
              <a:spcBef>
                <a:spcPts val="525"/>
              </a:spcBef>
              <a:buSzPct val="92307"/>
              <a:buFont typeface="Wingdings" pitchFamily="2" charset="2"/>
              <a:buChar char="Ø"/>
              <a:tabLst>
                <a:tab pos="62230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</a:t>
            </a:r>
            <a:r>
              <a:rPr sz="1950" b="1" spc="-45" dirty="0">
                <a:latin typeface="Times New Roman"/>
                <a:cs typeface="Times New Roman"/>
              </a:rPr>
              <a:t> </a:t>
            </a:r>
            <a:r>
              <a:rPr sz="1950" b="1" spc="20" dirty="0">
                <a:latin typeface="Times New Roman"/>
                <a:cs typeface="Times New Roman"/>
              </a:rPr>
              <a:t>TRIM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50"/>
              </a:spcBef>
              <a:tabLst>
                <a:tab pos="6281420" algn="l"/>
              </a:tabLst>
            </a:pPr>
            <a:r>
              <a:rPr sz="1950" spc="15" dirty="0">
                <a:latin typeface="Times New Roman"/>
                <a:cs typeface="Times New Roman"/>
              </a:rPr>
              <a:t>Xóa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0" dirty="0">
                <a:latin typeface="Times New Roman"/>
                <a:cs typeface="Times New Roman"/>
              </a:rPr>
              <a:t>trắng </a:t>
            </a:r>
            <a:r>
              <a:rPr sz="1950" spc="20" dirty="0">
                <a:latin typeface="Times New Roman"/>
                <a:cs typeface="Times New Roman"/>
              </a:rPr>
              <a:t>vô </a:t>
            </a:r>
            <a:r>
              <a:rPr sz="1950" spc="15" dirty="0">
                <a:latin typeface="Times New Roman"/>
                <a:cs typeface="Times New Roman"/>
              </a:rPr>
              <a:t>nghĩa </a:t>
            </a:r>
            <a:r>
              <a:rPr sz="1950" spc="10" dirty="0">
                <a:latin typeface="Times New Roman"/>
                <a:cs typeface="Times New Roman"/>
              </a:rPr>
              <a:t>trong chuỗi, ví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dụ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SAO	</a:t>
            </a:r>
            <a:r>
              <a:rPr sz="1950" spc="5" dirty="0">
                <a:latin typeface="Times New Roman"/>
                <a:cs typeface="Times New Roman"/>
              </a:rPr>
              <a:t>VIỆT</a:t>
            </a:r>
            <a:r>
              <a:rPr lang="vi-VN" sz="1950" spc="5" dirty="0">
                <a:latin typeface="FontAwesome"/>
                <a:cs typeface="Times New Roman"/>
              </a:rPr>
              <a:t>-&gt; </a:t>
            </a:r>
            <a:r>
              <a:rPr sz="1950" spc="20" dirty="0">
                <a:latin typeface="Times New Roman"/>
                <a:cs typeface="Times New Roman"/>
              </a:rPr>
              <a:t>SAO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VIỆT</a:t>
            </a:r>
            <a:endParaRPr sz="1950" dirty="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25"/>
              </a:spcBef>
            </a:pPr>
            <a:r>
              <a:rPr sz="1950" spc="15" dirty="0">
                <a:latin typeface="Times New Roman"/>
                <a:cs typeface="Times New Roman"/>
              </a:rPr>
              <a:t>=TRIM(Chuỗi </a:t>
            </a:r>
            <a:r>
              <a:rPr sz="1950" spc="10" dirty="0">
                <a:latin typeface="Times New Roman"/>
                <a:cs typeface="Times New Roman"/>
              </a:rPr>
              <a:t>chứa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0" dirty="0">
                <a:latin typeface="Times New Roman"/>
                <a:cs typeface="Times New Roman"/>
              </a:rPr>
              <a:t>cần </a:t>
            </a:r>
            <a:r>
              <a:rPr sz="1950" spc="15" dirty="0">
                <a:latin typeface="Times New Roman"/>
                <a:cs typeface="Times New Roman"/>
              </a:rPr>
              <a:t>xử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lý)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75FF842E-BEE5-6A40-AB29-1EE98203A53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3969" y="1976083"/>
            <a:ext cx="9012555" cy="35096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34975" indent="-422909">
              <a:lnSpc>
                <a:spcPct val="100000"/>
              </a:lnSpc>
              <a:spcBef>
                <a:spcPts val="285"/>
              </a:spcBef>
              <a:buAutoNum type="romanUcPeriod" startAt="9"/>
              <a:tabLst>
                <a:tab pos="435609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LÝ CHUỖI</a:t>
            </a:r>
            <a:r>
              <a:rPr sz="19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dirty="0">
                <a:solidFill>
                  <a:srgbClr val="FF0000"/>
                </a:solidFill>
                <a:latin typeface="Times New Roman"/>
                <a:cs typeface="Times New Roman"/>
              </a:rPr>
              <a:t>(Tiếp)</a:t>
            </a:r>
            <a:endParaRPr sz="1950" dirty="0">
              <a:latin typeface="Times New Roman"/>
              <a:cs typeface="Times New Roman"/>
            </a:endParaRPr>
          </a:p>
          <a:p>
            <a:pPr marL="826135" lvl="1" indent="-342900">
              <a:lnSpc>
                <a:spcPct val="100000"/>
              </a:lnSpc>
              <a:spcBef>
                <a:spcPts val="190"/>
              </a:spcBef>
              <a:buFont typeface="Wingdings" pitchFamily="2" charset="2"/>
              <a:buChar char="Ø"/>
              <a:tabLst>
                <a:tab pos="76708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5" dirty="0">
                <a:latin typeface="Times New Roman"/>
                <a:cs typeface="Times New Roman"/>
              </a:rPr>
              <a:t>CHAR(10) </a:t>
            </a:r>
            <a:r>
              <a:rPr sz="1950" spc="15" dirty="0">
                <a:latin typeface="Times New Roman"/>
                <a:cs typeface="Times New Roman"/>
              </a:rPr>
              <a:t>dạng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xuống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dòng</a:t>
            </a:r>
            <a:endParaRPr sz="1950" dirty="0">
              <a:latin typeface="Times New Roman"/>
              <a:cs typeface="Times New Roman"/>
            </a:endParaRPr>
          </a:p>
          <a:p>
            <a:pPr marL="766445" marR="5080">
              <a:lnSpc>
                <a:spcPct val="101499"/>
              </a:lnSpc>
              <a:spcBef>
                <a:spcPts val="5"/>
              </a:spcBef>
            </a:pPr>
            <a:r>
              <a:rPr sz="1950" spc="10" dirty="0">
                <a:latin typeface="Times New Roman"/>
                <a:cs typeface="Times New Roman"/>
              </a:rPr>
              <a:t>Nối các từ với nhau, </a:t>
            </a:r>
            <a:r>
              <a:rPr sz="1950" spc="15" dirty="0">
                <a:latin typeface="Times New Roman"/>
                <a:cs typeface="Times New Roman"/>
              </a:rPr>
              <a:t>khi chọn </a:t>
            </a:r>
            <a:r>
              <a:rPr sz="1950" dirty="0">
                <a:latin typeface="Times New Roman"/>
                <a:cs typeface="Times New Roman"/>
              </a:rPr>
              <a:t>Wraptext, </a:t>
            </a:r>
            <a:r>
              <a:rPr sz="1950" spc="15" dirty="0">
                <a:latin typeface="Times New Roman"/>
                <a:cs typeface="Times New Roman"/>
              </a:rPr>
              <a:t>vị </a:t>
            </a:r>
            <a:r>
              <a:rPr sz="1950" spc="5" dirty="0">
                <a:latin typeface="Times New Roman"/>
                <a:cs typeface="Times New Roman"/>
              </a:rPr>
              <a:t>trí </a:t>
            </a:r>
            <a:r>
              <a:rPr sz="1950" spc="15" dirty="0">
                <a:latin typeface="Times New Roman"/>
                <a:cs typeface="Times New Roman"/>
              </a:rPr>
              <a:t>bắt đầu của </a:t>
            </a:r>
            <a:r>
              <a:rPr sz="1950" spc="10" dirty="0">
                <a:latin typeface="Times New Roman"/>
                <a:cs typeface="Times New Roman"/>
              </a:rPr>
              <a:t>từ phía sau sẽ ngắt</a:t>
            </a:r>
            <a:r>
              <a:rPr sz="1950" spc="-2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sang  dòng khác </a:t>
            </a:r>
            <a:r>
              <a:rPr sz="1950" spc="10" dirty="0">
                <a:latin typeface="Times New Roman"/>
                <a:cs typeface="Times New Roman"/>
              </a:rPr>
              <a:t>trong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=A&amp;CHAR(10)&amp;B…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với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A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và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B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là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các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từ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hoặc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các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chuỗi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ký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tự</a:t>
            </a:r>
            <a:r>
              <a:rPr sz="1950" spc="5" dirty="0">
                <a:latin typeface="Times New Roman"/>
                <a:cs typeface="Times New Roman"/>
              </a:rPr>
              <a:t> bất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kỳ</a:t>
            </a:r>
            <a:endParaRPr sz="1950" dirty="0">
              <a:latin typeface="Times New Roman"/>
              <a:cs typeface="Times New Roman"/>
            </a:endParaRPr>
          </a:p>
          <a:p>
            <a:pPr marL="826135" lvl="1" indent="-3429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76708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</a:t>
            </a:r>
            <a:r>
              <a:rPr sz="1950" b="1" spc="-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CONCATENATE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Nối các chuỗi với nhau, tương tự </a:t>
            </a:r>
            <a:r>
              <a:rPr sz="1950" spc="20" dirty="0">
                <a:latin typeface="Times New Roman"/>
                <a:cs typeface="Times New Roman"/>
              </a:rPr>
              <a:t>như </a:t>
            </a:r>
            <a:r>
              <a:rPr sz="1950" spc="15" dirty="0">
                <a:latin typeface="Times New Roman"/>
                <a:cs typeface="Times New Roman"/>
              </a:rPr>
              <a:t>phép </a:t>
            </a:r>
            <a:r>
              <a:rPr sz="1950" spc="10" dirty="0">
                <a:latin typeface="Times New Roman"/>
                <a:cs typeface="Times New Roman"/>
              </a:rPr>
              <a:t>nối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&amp;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35"/>
              </a:spcBef>
            </a:pPr>
            <a:r>
              <a:rPr sz="1950" spc="-10" dirty="0">
                <a:latin typeface="Times New Roman"/>
                <a:cs typeface="Times New Roman"/>
              </a:rPr>
              <a:t>=CONCATENATE(chuỗi </a:t>
            </a:r>
            <a:r>
              <a:rPr sz="1950" spc="15" dirty="0">
                <a:latin typeface="Times New Roman"/>
                <a:cs typeface="Times New Roman"/>
              </a:rPr>
              <a:t>1, chuỗi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2….)</a:t>
            </a:r>
            <a:endParaRPr sz="1950" dirty="0">
              <a:latin typeface="Times New Roman"/>
              <a:cs typeface="Times New Roman"/>
            </a:endParaRPr>
          </a:p>
          <a:p>
            <a:pPr marL="826135" lvl="1" indent="-3429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76708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Phép </a:t>
            </a:r>
            <a:r>
              <a:rPr sz="1950" b="1" spc="15" dirty="0">
                <a:latin typeface="Times New Roman"/>
                <a:cs typeface="Times New Roman"/>
              </a:rPr>
              <a:t>nối </a:t>
            </a:r>
            <a:r>
              <a:rPr sz="1950" b="1" spc="10" dirty="0">
                <a:latin typeface="Times New Roman"/>
                <a:cs typeface="Times New Roman"/>
              </a:rPr>
              <a:t>chuỗi</a:t>
            </a:r>
            <a:r>
              <a:rPr sz="1950" b="1" spc="-35" dirty="0">
                <a:latin typeface="Times New Roman"/>
                <a:cs typeface="Times New Roman"/>
              </a:rPr>
              <a:t> </a:t>
            </a:r>
            <a:r>
              <a:rPr sz="1950" b="1" spc="25" dirty="0">
                <a:latin typeface="Times New Roman"/>
                <a:cs typeface="Times New Roman"/>
              </a:rPr>
              <a:t>&amp;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Nối các từ với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nhau</a:t>
            </a:r>
            <a:endParaRPr sz="1950" dirty="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=A&amp;B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lang="vi-VN" sz="1950" spc="15" dirty="0">
                <a:latin typeface="FontAwesome"/>
                <a:cs typeface="Times New Roman"/>
              </a:rPr>
              <a:t>-&gt; </a:t>
            </a:r>
            <a:r>
              <a:rPr sz="1950" spc="15" dirty="0">
                <a:latin typeface="Times New Roman"/>
                <a:cs typeface="Times New Roman"/>
              </a:rPr>
              <a:t>AB…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với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A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và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B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là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các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từ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hoặc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các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chuỗi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ký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tự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bất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kỳ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8BE5AF-A95B-FE4B-9D02-9912D99C4C4E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3410" y="1902904"/>
            <a:ext cx="9415145" cy="41255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621030" indent="-608965">
              <a:lnSpc>
                <a:spcPct val="100000"/>
              </a:lnSpc>
              <a:spcBef>
                <a:spcPts val="285"/>
              </a:spcBef>
              <a:buAutoNum type="romanUcPeriod" startAt="10"/>
              <a:tabLst>
                <a:tab pos="621030" algn="l"/>
                <a:tab pos="621665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LÝ</a:t>
            </a:r>
            <a:r>
              <a:rPr sz="195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endParaRPr sz="1950" dirty="0">
              <a:latin typeface="Times New Roman"/>
              <a:cs typeface="Times New Roman"/>
            </a:endParaRPr>
          </a:p>
          <a:p>
            <a:pPr marL="962660" lvl="1" indent="-342900">
              <a:lnSpc>
                <a:spcPct val="100000"/>
              </a:lnSpc>
              <a:spcBef>
                <a:spcPts val="190"/>
              </a:spcBef>
              <a:buFont typeface="Wingdings" pitchFamily="2" charset="2"/>
              <a:buChar char="Ø"/>
              <a:tabLst>
                <a:tab pos="91376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5" dirty="0">
                <a:latin typeface="Times New Roman"/>
                <a:cs typeface="Times New Roman"/>
              </a:rPr>
              <a:t>INT </a:t>
            </a:r>
            <a:r>
              <a:rPr sz="1950" spc="5" dirty="0">
                <a:latin typeface="Times New Roman"/>
                <a:cs typeface="Times New Roman"/>
              </a:rPr>
              <a:t>lấy </a:t>
            </a:r>
            <a:r>
              <a:rPr sz="1950" spc="15" dirty="0">
                <a:latin typeface="Times New Roman"/>
                <a:cs typeface="Times New Roman"/>
              </a:rPr>
              <a:t>phần nguyên </a:t>
            </a:r>
            <a:r>
              <a:rPr sz="1950" spc="10" dirty="0">
                <a:latin typeface="Times New Roman"/>
                <a:cs typeface="Times New Roman"/>
              </a:rPr>
              <a:t>từ số thập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phân</a:t>
            </a:r>
            <a:endParaRPr sz="1950" dirty="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=INT(Số </a:t>
            </a:r>
            <a:r>
              <a:rPr sz="1950" spc="15" dirty="0">
                <a:latin typeface="Times New Roman"/>
                <a:cs typeface="Times New Roman"/>
              </a:rPr>
              <a:t>thập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phân)</a:t>
            </a:r>
            <a:endParaRPr sz="1950" dirty="0">
              <a:latin typeface="Times New Roman"/>
              <a:cs typeface="Times New Roman"/>
            </a:endParaRPr>
          </a:p>
          <a:p>
            <a:pPr marL="963295" marR="5080" lvl="1" indent="-342900">
              <a:lnSpc>
                <a:spcPct val="101600"/>
              </a:lnSpc>
              <a:spcBef>
                <a:spcPts val="489"/>
              </a:spcBef>
              <a:buFont typeface="Wingdings" pitchFamily="2" charset="2"/>
              <a:buChar char="Ø"/>
              <a:tabLst>
                <a:tab pos="91376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5" dirty="0">
                <a:latin typeface="Times New Roman"/>
                <a:cs typeface="Times New Roman"/>
              </a:rPr>
              <a:t>ROUND </a:t>
            </a:r>
            <a:r>
              <a:rPr sz="1950" spc="10" dirty="0">
                <a:latin typeface="Times New Roman"/>
                <a:cs typeface="Times New Roman"/>
              </a:rPr>
              <a:t>làm </a:t>
            </a:r>
            <a:r>
              <a:rPr sz="1950" spc="5" dirty="0">
                <a:latin typeface="Times New Roman"/>
                <a:cs typeface="Times New Roman"/>
              </a:rPr>
              <a:t>tròn số, </a:t>
            </a:r>
            <a:r>
              <a:rPr sz="1950" spc="15" dirty="0">
                <a:latin typeface="Times New Roman"/>
                <a:cs typeface="Times New Roman"/>
              </a:rPr>
              <a:t>phần </a:t>
            </a:r>
            <a:r>
              <a:rPr sz="1950" spc="10" dirty="0">
                <a:latin typeface="Times New Roman"/>
                <a:cs typeface="Times New Roman"/>
              </a:rPr>
              <a:t>thập </a:t>
            </a:r>
            <a:r>
              <a:rPr sz="1950" spc="15" dirty="0">
                <a:latin typeface="Times New Roman"/>
                <a:cs typeface="Times New Roman"/>
              </a:rPr>
              <a:t>phân </a:t>
            </a:r>
            <a:r>
              <a:rPr sz="1950" spc="10" dirty="0">
                <a:latin typeface="Times New Roman"/>
                <a:cs typeface="Times New Roman"/>
              </a:rPr>
              <a:t>từ 1- </a:t>
            </a:r>
            <a:r>
              <a:rPr sz="1950" spc="15" dirty="0">
                <a:latin typeface="Times New Roman"/>
                <a:cs typeface="Times New Roman"/>
              </a:rPr>
              <a:t>4 </a:t>
            </a:r>
            <a:r>
              <a:rPr sz="1950" spc="10" dirty="0">
                <a:latin typeface="Times New Roman"/>
                <a:cs typeface="Times New Roman"/>
              </a:rPr>
              <a:t>sẽ được tính là 0, </a:t>
            </a:r>
            <a:r>
              <a:rPr sz="1950" spc="15" dirty="0">
                <a:latin typeface="Times New Roman"/>
                <a:cs typeface="Times New Roman"/>
              </a:rPr>
              <a:t>phần </a:t>
            </a:r>
            <a:r>
              <a:rPr sz="1950" spc="10" dirty="0">
                <a:latin typeface="Times New Roman"/>
                <a:cs typeface="Times New Roman"/>
              </a:rPr>
              <a:t>thâp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phân  </a:t>
            </a:r>
            <a:r>
              <a:rPr sz="1950" spc="10" dirty="0">
                <a:latin typeface="Times New Roman"/>
                <a:cs typeface="Times New Roman"/>
              </a:rPr>
              <a:t>từ 5-9 sẽ được </a:t>
            </a:r>
            <a:r>
              <a:rPr sz="1950" spc="20" dirty="0">
                <a:latin typeface="Times New Roman"/>
                <a:cs typeface="Times New Roman"/>
              </a:rPr>
              <a:t>quy </a:t>
            </a:r>
            <a:r>
              <a:rPr sz="1950" spc="10" dirty="0">
                <a:latin typeface="Times New Roman"/>
                <a:cs typeface="Times New Roman"/>
              </a:rPr>
              <a:t>tròn là </a:t>
            </a:r>
            <a:r>
              <a:rPr sz="1950" spc="15" dirty="0">
                <a:latin typeface="Times New Roman"/>
                <a:cs typeface="Times New Roman"/>
              </a:rPr>
              <a:t>1 đơn </a:t>
            </a:r>
            <a:r>
              <a:rPr sz="1950" spc="10" dirty="0">
                <a:latin typeface="Times New Roman"/>
                <a:cs typeface="Times New Roman"/>
              </a:rPr>
              <a:t>vị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cộng vào </a:t>
            </a:r>
            <a:r>
              <a:rPr sz="1950" spc="10" dirty="0">
                <a:latin typeface="Times New Roman"/>
                <a:cs typeface="Times New Roman"/>
              </a:rPr>
              <a:t>kết</a:t>
            </a:r>
            <a:r>
              <a:rPr sz="1950" spc="-2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quả</a:t>
            </a:r>
            <a:endParaRPr sz="1950" dirty="0">
              <a:latin typeface="Times New Roman"/>
              <a:cs typeface="Times New Roman"/>
            </a:endParaRPr>
          </a:p>
          <a:p>
            <a:pPr marL="996950">
              <a:lnSpc>
                <a:spcPct val="100000"/>
              </a:lnSpc>
              <a:spcBef>
                <a:spcPts val="525"/>
              </a:spcBef>
            </a:pPr>
            <a:r>
              <a:rPr sz="1950" spc="15" dirty="0">
                <a:latin typeface="Times New Roman"/>
                <a:cs typeface="Times New Roman"/>
              </a:rPr>
              <a:t>=ROUND(Số </a:t>
            </a:r>
            <a:r>
              <a:rPr sz="1950" spc="10" dirty="0">
                <a:latin typeface="Times New Roman"/>
                <a:cs typeface="Times New Roman"/>
              </a:rPr>
              <a:t>thập phân, phần thập </a:t>
            </a:r>
            <a:r>
              <a:rPr sz="1950" spc="15" dirty="0">
                <a:latin typeface="Times New Roman"/>
                <a:cs typeface="Times New Roman"/>
              </a:rPr>
              <a:t>phân </a:t>
            </a:r>
            <a:r>
              <a:rPr sz="1950" spc="10" dirty="0">
                <a:latin typeface="Times New Roman"/>
                <a:cs typeface="Times New Roman"/>
              </a:rPr>
              <a:t>cần </a:t>
            </a:r>
            <a:r>
              <a:rPr sz="1950" spc="5" dirty="0">
                <a:latin typeface="Times New Roman"/>
                <a:cs typeface="Times New Roman"/>
              </a:rPr>
              <a:t>lấy </a:t>
            </a:r>
            <a:r>
              <a:rPr sz="1950" spc="10" dirty="0">
                <a:latin typeface="Times New Roman"/>
                <a:cs typeface="Times New Roman"/>
              </a:rPr>
              <a:t>bao nhiêu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số)</a:t>
            </a:r>
            <a:endParaRPr sz="1950" dirty="0">
              <a:latin typeface="Times New Roman"/>
              <a:cs typeface="Times New Roman"/>
            </a:endParaRPr>
          </a:p>
          <a:p>
            <a:pPr marL="962660" lvl="1" indent="-342900">
              <a:lnSpc>
                <a:spcPct val="100000"/>
              </a:lnSpc>
              <a:spcBef>
                <a:spcPts val="530"/>
              </a:spcBef>
              <a:buFont typeface="Wingdings" pitchFamily="2" charset="2"/>
              <a:buChar char="Ø"/>
              <a:tabLst>
                <a:tab pos="91376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ROUNDDOWN </a:t>
            </a:r>
            <a:r>
              <a:rPr sz="1950" spc="10" dirty="0">
                <a:latin typeface="Times New Roman"/>
                <a:cs typeface="Times New Roman"/>
              </a:rPr>
              <a:t>làm </a:t>
            </a:r>
            <a:r>
              <a:rPr sz="1950" spc="5" dirty="0">
                <a:latin typeface="Times New Roman"/>
                <a:cs typeface="Times New Roman"/>
              </a:rPr>
              <a:t>tròn </a:t>
            </a:r>
            <a:r>
              <a:rPr sz="1950" dirty="0">
                <a:latin typeface="Times New Roman"/>
                <a:cs typeface="Times New Roman"/>
              </a:rPr>
              <a:t>số </a:t>
            </a:r>
            <a:r>
              <a:rPr sz="1950" spc="-5" dirty="0">
                <a:latin typeface="Times New Roman"/>
                <a:cs typeface="Times New Roman"/>
              </a:rPr>
              <a:t>mà </a:t>
            </a:r>
            <a:r>
              <a:rPr sz="1950" spc="15" dirty="0">
                <a:latin typeface="Times New Roman"/>
                <a:cs typeface="Times New Roman"/>
              </a:rPr>
              <a:t>không </a:t>
            </a:r>
            <a:r>
              <a:rPr sz="1950" spc="10" dirty="0">
                <a:latin typeface="Times New Roman"/>
                <a:cs typeface="Times New Roman"/>
              </a:rPr>
              <a:t>tính làm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tròn</a:t>
            </a:r>
            <a:endParaRPr sz="1950" dirty="0">
              <a:latin typeface="Times New Roman"/>
              <a:cs typeface="Times New Roman"/>
            </a:endParaRPr>
          </a:p>
          <a:p>
            <a:pPr marL="996950">
              <a:lnSpc>
                <a:spcPct val="100000"/>
              </a:lnSpc>
              <a:spcBef>
                <a:spcPts val="540"/>
              </a:spcBef>
            </a:pPr>
            <a:r>
              <a:rPr sz="1950" spc="15" dirty="0">
                <a:latin typeface="Times New Roman"/>
                <a:cs typeface="Times New Roman"/>
              </a:rPr>
              <a:t>= ROUNDDOWN(Số </a:t>
            </a:r>
            <a:r>
              <a:rPr sz="1950" spc="10" dirty="0">
                <a:latin typeface="Times New Roman"/>
                <a:cs typeface="Times New Roman"/>
              </a:rPr>
              <a:t>thập </a:t>
            </a:r>
            <a:r>
              <a:rPr sz="1950" spc="15" dirty="0">
                <a:latin typeface="Times New Roman"/>
                <a:cs typeface="Times New Roman"/>
              </a:rPr>
              <a:t>phân, phần </a:t>
            </a:r>
            <a:r>
              <a:rPr sz="1950" spc="10" dirty="0">
                <a:latin typeface="Times New Roman"/>
                <a:cs typeface="Times New Roman"/>
              </a:rPr>
              <a:t>thập </a:t>
            </a:r>
            <a:r>
              <a:rPr sz="1950" spc="15" dirty="0">
                <a:latin typeface="Times New Roman"/>
                <a:cs typeface="Times New Roman"/>
              </a:rPr>
              <a:t>phân </a:t>
            </a:r>
            <a:r>
              <a:rPr sz="1950" spc="5" dirty="0">
                <a:latin typeface="Times New Roman"/>
                <a:cs typeface="Times New Roman"/>
              </a:rPr>
              <a:t>cần lấy </a:t>
            </a:r>
            <a:r>
              <a:rPr sz="1950" spc="15" dirty="0">
                <a:latin typeface="Times New Roman"/>
                <a:cs typeface="Times New Roman"/>
              </a:rPr>
              <a:t>bao </a:t>
            </a:r>
            <a:r>
              <a:rPr sz="1950" spc="10" dirty="0">
                <a:latin typeface="Times New Roman"/>
                <a:cs typeface="Times New Roman"/>
              </a:rPr>
              <a:t>nhiêu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số)</a:t>
            </a:r>
            <a:endParaRPr sz="1950" dirty="0">
              <a:latin typeface="Times New Roman"/>
              <a:cs typeface="Times New Roman"/>
            </a:endParaRPr>
          </a:p>
          <a:p>
            <a:pPr marL="962660" lvl="1" indent="-3429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Ø"/>
              <a:tabLst>
                <a:tab pos="91376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MOD </a:t>
            </a:r>
            <a:r>
              <a:rPr sz="1950" spc="5" dirty="0">
                <a:latin typeface="Times New Roman"/>
                <a:cs typeface="Times New Roman"/>
              </a:rPr>
              <a:t>lấy </a:t>
            </a:r>
            <a:r>
              <a:rPr sz="1950" dirty="0">
                <a:latin typeface="Times New Roman"/>
                <a:cs typeface="Times New Roman"/>
              </a:rPr>
              <a:t>số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dư</a:t>
            </a:r>
            <a:endParaRPr sz="1950" dirty="0">
              <a:latin typeface="Times New Roman"/>
              <a:cs typeface="Times New Roman"/>
            </a:endParaRPr>
          </a:p>
          <a:p>
            <a:pPr marL="996950">
              <a:lnSpc>
                <a:spcPct val="100000"/>
              </a:lnSpc>
              <a:spcBef>
                <a:spcPts val="530"/>
              </a:spcBef>
            </a:pPr>
            <a:r>
              <a:rPr sz="1950" spc="15" dirty="0">
                <a:latin typeface="Times New Roman"/>
                <a:cs typeface="Times New Roman"/>
              </a:rPr>
              <a:t>=MOD(Số </a:t>
            </a:r>
            <a:r>
              <a:rPr sz="1950" spc="10" dirty="0">
                <a:latin typeface="Times New Roman"/>
                <a:cs typeface="Times New Roman"/>
              </a:rPr>
              <a:t>bị chia, số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chia)</a:t>
            </a:r>
            <a:endParaRPr sz="1950" dirty="0">
              <a:latin typeface="Times New Roman"/>
              <a:cs typeface="Times New Roman"/>
            </a:endParaRPr>
          </a:p>
          <a:p>
            <a:pPr marL="962660" lvl="1" indent="-342900">
              <a:lnSpc>
                <a:spcPct val="100000"/>
              </a:lnSpc>
              <a:spcBef>
                <a:spcPts val="530"/>
              </a:spcBef>
              <a:buFont typeface="Wingdings" pitchFamily="2" charset="2"/>
              <a:buChar char="Ø"/>
              <a:tabLst>
                <a:tab pos="91376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-35" dirty="0">
                <a:latin typeface="Times New Roman"/>
                <a:cs typeface="Times New Roman"/>
              </a:rPr>
              <a:t>VALUE </a:t>
            </a:r>
            <a:r>
              <a:rPr sz="1950" spc="10" dirty="0">
                <a:latin typeface="Times New Roman"/>
                <a:cs typeface="Times New Roman"/>
              </a:rPr>
              <a:t>chuyển </a:t>
            </a:r>
            <a:r>
              <a:rPr sz="1950" spc="20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số </a:t>
            </a:r>
            <a:r>
              <a:rPr sz="1950" spc="15" dirty="0">
                <a:latin typeface="Times New Roman"/>
                <a:cs typeface="Times New Roman"/>
              </a:rPr>
              <a:t>dạng </a:t>
            </a:r>
            <a:r>
              <a:rPr sz="1950" spc="-20" dirty="0">
                <a:latin typeface="Times New Roman"/>
                <a:cs typeface="Times New Roman"/>
              </a:rPr>
              <a:t>Text </a:t>
            </a:r>
            <a:r>
              <a:rPr sz="1950" spc="10" dirty="0">
                <a:latin typeface="Times New Roman"/>
                <a:cs typeface="Times New Roman"/>
              </a:rPr>
              <a:t>sang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Number</a:t>
            </a:r>
            <a:endParaRPr sz="1950" dirty="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-15" dirty="0">
                <a:latin typeface="Times New Roman"/>
                <a:cs typeface="Times New Roman"/>
              </a:rPr>
              <a:t>=VALUE(ký </a:t>
            </a:r>
            <a:r>
              <a:rPr sz="1950" spc="10" dirty="0">
                <a:latin typeface="Times New Roman"/>
                <a:cs typeface="Times New Roman"/>
              </a:rPr>
              <a:t>tự số </a:t>
            </a:r>
            <a:r>
              <a:rPr sz="1950" spc="15" dirty="0">
                <a:latin typeface="Times New Roman"/>
                <a:cs typeface="Times New Roman"/>
              </a:rPr>
              <a:t>dạng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Text)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0" name="object 10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FA86B864-0850-EE45-88CA-EDB73C44E989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1131" y="3210588"/>
            <a:ext cx="4679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II.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131" y="1909043"/>
            <a:ext cx="8970645" cy="22523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663575" marR="4835525" indent="-663575" algn="r">
              <a:lnSpc>
                <a:spcPct val="100000"/>
              </a:lnSpc>
              <a:spcBef>
                <a:spcPts val="285"/>
              </a:spcBef>
              <a:buAutoNum type="romanUcPeriod" startAt="11"/>
              <a:tabLst>
                <a:tab pos="663575" algn="l"/>
                <a:tab pos="66421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KIỂM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TRA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THÔNG</a:t>
            </a:r>
            <a:r>
              <a:rPr sz="1950" b="1" spc="-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TIN</a:t>
            </a:r>
            <a:endParaRPr sz="1950" dirty="0">
              <a:latin typeface="Times New Roman"/>
              <a:cs typeface="Times New Roman"/>
            </a:endParaRPr>
          </a:p>
          <a:p>
            <a:pPr marL="371475" marR="4825365" lvl="1" indent="-371475" algn="r">
              <a:lnSpc>
                <a:spcPct val="100000"/>
              </a:lnSpc>
              <a:spcBef>
                <a:spcPts val="190"/>
              </a:spcBef>
              <a:buFont typeface="Wingdings" pitchFamily="2" charset="2"/>
              <a:buChar char="Ø"/>
              <a:tabLst>
                <a:tab pos="371475" algn="l"/>
                <a:tab pos="37211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 </a:t>
            </a:r>
            <a:r>
              <a:rPr sz="1950" b="1" spc="10" dirty="0">
                <a:latin typeface="Times New Roman"/>
                <a:cs typeface="Times New Roman"/>
              </a:rPr>
              <a:t>ISERROR,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lỗi</a:t>
            </a:r>
            <a:endParaRPr sz="1950" dirty="0">
              <a:latin typeface="Times New Roman"/>
              <a:cs typeface="Times New Roman"/>
            </a:endParaRPr>
          </a:p>
          <a:p>
            <a:pPr marL="1048385" lvl="1" indent="-372110">
              <a:lnSpc>
                <a:spcPct val="100000"/>
              </a:lnSpc>
              <a:spcBef>
                <a:spcPts val="40"/>
              </a:spcBef>
              <a:buFont typeface="Wingdings" pitchFamily="2" charset="2"/>
              <a:buChar char="Ø"/>
              <a:tabLst>
                <a:tab pos="1048385" algn="l"/>
                <a:tab pos="104902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-5" dirty="0">
                <a:latin typeface="Times New Roman"/>
                <a:cs typeface="Times New Roman"/>
              </a:rPr>
              <a:t>ISTEXT,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có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dạng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Text</a:t>
            </a:r>
            <a:endParaRPr sz="1950" dirty="0">
              <a:latin typeface="Times New Roman"/>
              <a:cs typeface="Times New Roman"/>
            </a:endParaRPr>
          </a:p>
          <a:p>
            <a:pPr marL="1048385" lvl="1" indent="-37211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1048385" algn="l"/>
                <a:tab pos="104902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5" dirty="0">
                <a:latin typeface="Times New Roman"/>
                <a:cs typeface="Times New Roman"/>
              </a:rPr>
              <a:t>ISNUMBER,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phải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Number</a:t>
            </a:r>
            <a:endParaRPr sz="1950" dirty="0">
              <a:latin typeface="Times New Roman"/>
              <a:cs typeface="Times New Roman"/>
            </a:endParaRPr>
          </a:p>
          <a:p>
            <a:pPr marL="676275">
              <a:lnSpc>
                <a:spcPct val="100000"/>
              </a:lnSpc>
              <a:spcBef>
                <a:spcPts val="465"/>
              </a:spcBef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195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XỬ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LÝ</a:t>
            </a:r>
            <a:r>
              <a:rPr sz="195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LỖI</a:t>
            </a:r>
            <a:endParaRPr sz="1950" dirty="0">
              <a:latin typeface="Times New Roman"/>
              <a:cs typeface="Times New Roman"/>
            </a:endParaRPr>
          </a:p>
          <a:p>
            <a:pPr marL="1048385" marR="5080" lvl="1" indent="-372110">
              <a:lnSpc>
                <a:spcPct val="101499"/>
              </a:lnSpc>
              <a:spcBef>
                <a:spcPts val="160"/>
              </a:spcBef>
              <a:buFont typeface="Wingdings" pitchFamily="2" charset="2"/>
              <a:buChar char="Ø"/>
              <a:tabLst>
                <a:tab pos="1048385" algn="l"/>
                <a:tab pos="104902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0" dirty="0">
                <a:latin typeface="Times New Roman"/>
                <a:cs typeface="Times New Roman"/>
              </a:rPr>
              <a:t>IFERROR</a:t>
            </a:r>
            <a:r>
              <a:rPr sz="1950" spc="10" dirty="0">
                <a:latin typeface="Times New Roman"/>
                <a:cs typeface="Times New Roman"/>
              </a:rPr>
              <a:t>,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15" dirty="0">
                <a:latin typeface="Times New Roman"/>
                <a:cs typeface="Times New Roman"/>
              </a:rPr>
              <a:t>thay </a:t>
            </a:r>
            <a:r>
              <a:rPr sz="1950" spc="10" dirty="0">
                <a:latin typeface="Times New Roman"/>
                <a:cs typeface="Times New Roman"/>
              </a:rPr>
              <a:t>thế giá </a:t>
            </a:r>
            <a:r>
              <a:rPr sz="1950" spc="5" dirty="0">
                <a:latin typeface="Times New Roman"/>
                <a:cs typeface="Times New Roman"/>
              </a:rPr>
              <a:t>trị </a:t>
            </a:r>
            <a:r>
              <a:rPr sz="1950" spc="15" dirty="0">
                <a:latin typeface="Times New Roman"/>
                <a:cs typeface="Times New Roman"/>
              </a:rPr>
              <a:t>bị </a:t>
            </a:r>
            <a:r>
              <a:rPr sz="1950" spc="10" dirty="0">
                <a:latin typeface="Times New Roman"/>
                <a:cs typeface="Times New Roman"/>
              </a:rPr>
              <a:t>lỗi </a:t>
            </a:r>
            <a:r>
              <a:rPr sz="1950" spc="15" dirty="0">
                <a:latin typeface="Times New Roman"/>
                <a:cs typeface="Times New Roman"/>
              </a:rPr>
              <a:t>bằng 1 </a:t>
            </a:r>
            <a:r>
              <a:rPr sz="1950" spc="10" dirty="0">
                <a:latin typeface="Times New Roman"/>
                <a:cs typeface="Times New Roman"/>
              </a:rPr>
              <a:t>giá trị </a:t>
            </a:r>
            <a:r>
              <a:rPr sz="1950" spc="15" dirty="0">
                <a:latin typeface="Times New Roman"/>
                <a:cs typeface="Times New Roman"/>
              </a:rPr>
              <a:t>nào đó, </a:t>
            </a:r>
            <a:r>
              <a:rPr sz="1950" spc="5" dirty="0">
                <a:latin typeface="Times New Roman"/>
                <a:cs typeface="Times New Roman"/>
              </a:rPr>
              <a:t>cú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pháp:  IFERROR(Ô </a:t>
            </a:r>
            <a:r>
              <a:rPr sz="1950" spc="10" dirty="0">
                <a:latin typeface="Times New Roman"/>
                <a:cs typeface="Times New Roman"/>
              </a:rPr>
              <a:t>cần kiểm </a:t>
            </a:r>
            <a:r>
              <a:rPr sz="1950" spc="5" dirty="0">
                <a:latin typeface="Times New Roman"/>
                <a:cs typeface="Times New Roman"/>
              </a:rPr>
              <a:t>tra, </a:t>
            </a:r>
            <a:r>
              <a:rPr sz="1950" spc="15" dirty="0">
                <a:latin typeface="Times New Roman"/>
                <a:cs typeface="Times New Roman"/>
              </a:rPr>
              <a:t>giá </a:t>
            </a:r>
            <a:r>
              <a:rPr sz="1950" spc="5" dirty="0">
                <a:latin typeface="Times New Roman"/>
                <a:cs typeface="Times New Roman"/>
              </a:rPr>
              <a:t>trị </a:t>
            </a:r>
            <a:r>
              <a:rPr sz="1950" spc="10" dirty="0">
                <a:latin typeface="Times New Roman"/>
                <a:cs typeface="Times New Roman"/>
              </a:rPr>
              <a:t>muốn </a:t>
            </a:r>
            <a:r>
              <a:rPr sz="1950" spc="5" dirty="0">
                <a:latin typeface="Times New Roman"/>
                <a:cs typeface="Times New Roman"/>
              </a:rPr>
              <a:t>trả </a:t>
            </a:r>
            <a:r>
              <a:rPr sz="1950" spc="20" dirty="0">
                <a:latin typeface="Times New Roman"/>
                <a:cs typeface="Times New Roman"/>
              </a:rPr>
              <a:t>về </a:t>
            </a:r>
            <a:r>
              <a:rPr sz="1950" spc="10" dirty="0">
                <a:latin typeface="Times New Roman"/>
                <a:cs typeface="Times New Roman"/>
              </a:rPr>
              <a:t>nếu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lỗi)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1" name="object 1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0FB795B5-2007-074D-B701-A6569AEF0DE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3505" y="2194022"/>
            <a:ext cx="9377680" cy="16992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XIII.HÀM TÌM</a:t>
            </a:r>
            <a:r>
              <a:rPr sz="195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KIẾM</a:t>
            </a:r>
            <a:endParaRPr sz="1950" dirty="0">
              <a:latin typeface="Times New Roman"/>
              <a:cs typeface="Times New Roman"/>
            </a:endParaRPr>
          </a:p>
          <a:p>
            <a:pPr marL="733425" indent="-342900">
              <a:lnSpc>
                <a:spcPct val="100000"/>
              </a:lnSpc>
              <a:spcBef>
                <a:spcPts val="685"/>
              </a:spcBef>
              <a:buFont typeface="Wingdings" pitchFamily="2" charset="2"/>
              <a:buChar char="Ø"/>
            </a:pPr>
            <a:r>
              <a:rPr sz="1950" b="1" spc="20" dirty="0" err="1">
                <a:latin typeface="Times New Roman"/>
                <a:cs typeface="Times New Roman"/>
              </a:rPr>
              <a:t>Hàm</a:t>
            </a:r>
            <a:r>
              <a:rPr sz="1950" b="1" spc="20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VLOOKUP,</a:t>
            </a:r>
            <a:r>
              <a:rPr sz="1950" b="1" spc="-18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HLOOKUP</a:t>
            </a:r>
            <a:endParaRPr sz="1950" dirty="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Tìm thông </a:t>
            </a:r>
            <a:r>
              <a:rPr sz="1950" dirty="0">
                <a:latin typeface="Times New Roman"/>
                <a:cs typeface="Times New Roman"/>
              </a:rPr>
              <a:t>tin </a:t>
            </a:r>
            <a:r>
              <a:rPr sz="1950" spc="5" dirty="0">
                <a:latin typeface="Times New Roman"/>
                <a:cs typeface="Times New Roman"/>
              </a:rPr>
              <a:t>liên </a:t>
            </a:r>
            <a:r>
              <a:rPr sz="1950" spc="15" dirty="0">
                <a:latin typeface="Times New Roman"/>
                <a:cs typeface="Times New Roman"/>
              </a:rPr>
              <a:t>quan </a:t>
            </a:r>
            <a:r>
              <a:rPr sz="1950" spc="10" dirty="0">
                <a:latin typeface="Times New Roman"/>
                <a:cs typeface="Times New Roman"/>
              </a:rPr>
              <a:t>đến </a:t>
            </a:r>
            <a:r>
              <a:rPr sz="1950" spc="15" dirty="0">
                <a:latin typeface="Times New Roman"/>
                <a:cs typeface="Times New Roman"/>
              </a:rPr>
              <a:t>1 đối </a:t>
            </a:r>
            <a:r>
              <a:rPr sz="1950" spc="10" dirty="0">
                <a:latin typeface="Times New Roman"/>
                <a:cs typeface="Times New Roman"/>
              </a:rPr>
              <a:t>tượng trong </a:t>
            </a:r>
            <a:r>
              <a:rPr sz="1950" spc="15" dirty="0">
                <a:latin typeface="Times New Roman"/>
                <a:cs typeface="Times New Roman"/>
              </a:rPr>
              <a:t>vùng tham </a:t>
            </a:r>
            <a:r>
              <a:rPr sz="1950" spc="10" dirty="0">
                <a:latin typeface="Times New Roman"/>
                <a:cs typeface="Times New Roman"/>
              </a:rPr>
              <a:t>chiếu, Cú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pháp:</a:t>
            </a:r>
            <a:endParaRPr sz="1950" dirty="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  <a:spcBef>
                <a:spcPts val="40"/>
              </a:spcBef>
            </a:pPr>
            <a:r>
              <a:rPr sz="1950" spc="15" dirty="0">
                <a:latin typeface="Times New Roman"/>
                <a:cs typeface="Times New Roman"/>
              </a:rPr>
              <a:t>= VLOOKUP(Đối </a:t>
            </a:r>
            <a:r>
              <a:rPr sz="1950" spc="10" dirty="0">
                <a:latin typeface="Times New Roman"/>
                <a:cs typeface="Times New Roman"/>
              </a:rPr>
              <a:t>tượng đi </a:t>
            </a:r>
            <a:r>
              <a:rPr sz="1950" spc="15" dirty="0">
                <a:latin typeface="Times New Roman"/>
                <a:cs typeface="Times New Roman"/>
              </a:rPr>
              <a:t>dò </a:t>
            </a:r>
            <a:r>
              <a:rPr sz="1950" dirty="0">
                <a:latin typeface="Times New Roman"/>
                <a:cs typeface="Times New Roman"/>
              </a:rPr>
              <a:t>tìm,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20" dirty="0">
                <a:latin typeface="Times New Roman"/>
                <a:cs typeface="Times New Roman"/>
              </a:rPr>
              <a:t>dò </a:t>
            </a:r>
            <a:r>
              <a:rPr sz="1950" dirty="0">
                <a:latin typeface="Times New Roman"/>
                <a:cs typeface="Times New Roman"/>
              </a:rPr>
              <a:t>tìm,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Cột </a:t>
            </a:r>
            <a:r>
              <a:rPr sz="1950" b="1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mấy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thông </a:t>
            </a:r>
            <a:r>
              <a:rPr sz="1950" dirty="0">
                <a:latin typeface="Times New Roman"/>
                <a:cs typeface="Times New Roman"/>
              </a:rPr>
              <a:t>tin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-25" dirty="0">
                <a:latin typeface="Times New Roman"/>
                <a:cs typeface="Times New Roman"/>
              </a:rPr>
              <a:t>lấy,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0)</a:t>
            </a:r>
            <a:endParaRPr sz="1950" dirty="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= HLOOKUP(Đối </a:t>
            </a:r>
            <a:r>
              <a:rPr sz="1950" spc="10" dirty="0">
                <a:latin typeface="Times New Roman"/>
                <a:cs typeface="Times New Roman"/>
              </a:rPr>
              <a:t>tượng đi </a:t>
            </a:r>
            <a:r>
              <a:rPr sz="1950" spc="15" dirty="0">
                <a:latin typeface="Times New Roman"/>
                <a:cs typeface="Times New Roman"/>
              </a:rPr>
              <a:t>dò </a:t>
            </a:r>
            <a:r>
              <a:rPr sz="1950" dirty="0">
                <a:latin typeface="Times New Roman"/>
                <a:cs typeface="Times New Roman"/>
              </a:rPr>
              <a:t>tìm, </a:t>
            </a:r>
            <a:r>
              <a:rPr sz="1950" spc="15" dirty="0">
                <a:latin typeface="Times New Roman"/>
                <a:cs typeface="Times New Roman"/>
              </a:rPr>
              <a:t>Vùng </a:t>
            </a:r>
            <a:r>
              <a:rPr sz="1950" spc="20" dirty="0">
                <a:latin typeface="Times New Roman"/>
                <a:cs typeface="Times New Roman"/>
              </a:rPr>
              <a:t>dò </a:t>
            </a:r>
            <a:r>
              <a:rPr sz="1950" dirty="0">
                <a:latin typeface="Times New Roman"/>
                <a:cs typeface="Times New Roman"/>
              </a:rPr>
              <a:t>tìm,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Dòng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mấy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thông </a:t>
            </a:r>
            <a:r>
              <a:rPr sz="1950" spc="10" dirty="0">
                <a:latin typeface="Times New Roman"/>
                <a:cs typeface="Times New Roman"/>
              </a:rPr>
              <a:t>tin cần</a:t>
            </a:r>
            <a:r>
              <a:rPr sz="1950" spc="-15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Times New Roman"/>
                <a:cs typeface="Times New Roman"/>
              </a:rPr>
              <a:t>lấy,0)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5421" y="1598540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1501140"/>
            <a:chOff x="0" y="1057655"/>
            <a:chExt cx="10058400" cy="1501140"/>
          </a:xfrm>
        </p:grpSpPr>
        <p:sp>
          <p:nvSpPr>
            <p:cNvPr id="8" name="object 8"/>
            <p:cNvSpPr/>
            <p:nvPr/>
          </p:nvSpPr>
          <p:spPr>
            <a:xfrm>
              <a:off x="664463" y="1185671"/>
              <a:ext cx="1019556" cy="10195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06968" y="1185671"/>
              <a:ext cx="1370076" cy="1373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7">
            <a:extLst>
              <a:ext uri="{FF2B5EF4-FFF2-40B4-BE49-F238E27FC236}">
                <a16:creationId xmlns:a16="http://schemas.microsoft.com/office/drawing/2014/main" id="{BF25F59D-3D78-0544-B48B-E75E9FEC0DDE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7953" y="1928860"/>
            <a:ext cx="8856345" cy="43896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8480" indent="-526415">
              <a:lnSpc>
                <a:spcPct val="100000"/>
              </a:lnSpc>
              <a:spcBef>
                <a:spcPts val="130"/>
              </a:spcBef>
              <a:buSzPct val="94871"/>
              <a:buAutoNum type="romanUcPeriod" startAt="14"/>
              <a:tabLst>
                <a:tab pos="539115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PHÉP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KIỂM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TRA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ĐIỀU</a:t>
            </a:r>
            <a:r>
              <a:rPr sz="1950" b="1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KIỆN</a:t>
            </a:r>
            <a:endParaRPr sz="1950" dirty="0">
              <a:latin typeface="Times New Roman"/>
              <a:cs typeface="Times New Roman"/>
            </a:endParaRPr>
          </a:p>
          <a:p>
            <a:pPr marL="732790" lvl="1" indent="-342900">
              <a:lnSpc>
                <a:spcPct val="100000"/>
              </a:lnSpc>
              <a:spcBef>
                <a:spcPts val="35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5" dirty="0">
                <a:latin typeface="Times New Roman"/>
                <a:cs typeface="Times New Roman"/>
              </a:rPr>
              <a:t>kết </a:t>
            </a:r>
            <a:r>
              <a:rPr sz="1950" spc="10" dirty="0">
                <a:latin typeface="Times New Roman"/>
                <a:cs typeface="Times New Roman"/>
              </a:rPr>
              <a:t>luận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25" dirty="0">
                <a:latin typeface="Times New Roman"/>
                <a:cs typeface="Times New Roman"/>
              </a:rPr>
              <a:t>ĐK </a:t>
            </a:r>
            <a:r>
              <a:rPr sz="1950" spc="10" dirty="0">
                <a:latin typeface="Times New Roman"/>
                <a:cs typeface="Times New Roman"/>
              </a:rPr>
              <a:t>đưa </a:t>
            </a:r>
            <a:r>
              <a:rPr sz="1950" spc="5" dirty="0">
                <a:latin typeface="Times New Roman"/>
                <a:cs typeface="Times New Roman"/>
              </a:rPr>
              <a:t>ra </a:t>
            </a:r>
            <a:r>
              <a:rPr sz="1950" spc="15" dirty="0">
                <a:latin typeface="Times New Roman"/>
                <a:cs typeface="Times New Roman"/>
              </a:rPr>
              <a:t>đúng hay </a:t>
            </a:r>
            <a:r>
              <a:rPr sz="1950" spc="5" dirty="0">
                <a:latin typeface="Times New Roman"/>
                <a:cs typeface="Times New Roman"/>
              </a:rPr>
              <a:t>sai, </a:t>
            </a:r>
            <a:r>
              <a:rPr sz="1950" spc="10" dirty="0">
                <a:latin typeface="Times New Roman"/>
                <a:cs typeface="Times New Roman"/>
              </a:rPr>
              <a:t>ta phải kiểm </a:t>
            </a:r>
            <a:r>
              <a:rPr sz="1950" spc="5" dirty="0">
                <a:latin typeface="Times New Roman"/>
                <a:cs typeface="Times New Roman"/>
              </a:rPr>
              <a:t>tra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ĐK</a:t>
            </a:r>
            <a:endParaRPr sz="1950" dirty="0">
              <a:latin typeface="Times New Roman"/>
              <a:cs typeface="Times New Roman"/>
            </a:endParaRPr>
          </a:p>
          <a:p>
            <a:pPr marL="732790" lvl="1" indent="-342900">
              <a:lnSpc>
                <a:spcPct val="100000"/>
              </a:lnSpc>
              <a:spcBef>
                <a:spcPts val="540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5" dirty="0">
                <a:latin typeface="Times New Roman"/>
                <a:cs typeface="Times New Roman"/>
              </a:rPr>
              <a:t>1 ĐK </a:t>
            </a:r>
            <a:r>
              <a:rPr sz="1950" spc="10" dirty="0">
                <a:latin typeface="Times New Roman"/>
                <a:cs typeface="Times New Roman"/>
              </a:rPr>
              <a:t>ta chỉ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0" dirty="0">
                <a:latin typeface="Times New Roman"/>
                <a:cs typeface="Times New Roman"/>
              </a:rPr>
              <a:t>so </a:t>
            </a:r>
            <a:r>
              <a:rPr sz="1950" spc="15" dirty="0">
                <a:latin typeface="Times New Roman"/>
                <a:cs typeface="Times New Roman"/>
              </a:rPr>
              <a:t>sánh ĐK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5" dirty="0">
                <a:latin typeface="Times New Roman"/>
                <a:cs typeface="Times New Roman"/>
              </a:rPr>
              <a:t>kiểm </a:t>
            </a:r>
            <a:r>
              <a:rPr sz="1950" spc="10" dirty="0">
                <a:latin typeface="Times New Roman"/>
                <a:cs typeface="Times New Roman"/>
              </a:rPr>
              <a:t>tra với giá </a:t>
            </a:r>
            <a:r>
              <a:rPr sz="1950" spc="5" dirty="0">
                <a:latin typeface="Times New Roman"/>
                <a:cs typeface="Times New Roman"/>
              </a:rPr>
              <a:t>trị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15" dirty="0">
                <a:latin typeface="Times New Roman"/>
                <a:cs typeface="Times New Roman"/>
              </a:rPr>
              <a:t>kiểm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tra</a:t>
            </a:r>
            <a:endParaRPr sz="1950" dirty="0">
              <a:latin typeface="Times New Roman"/>
              <a:cs typeface="Times New Roman"/>
            </a:endParaRPr>
          </a:p>
          <a:p>
            <a:pPr marL="1049655" marR="1499870" indent="-342900">
              <a:lnSpc>
                <a:spcPts val="2380"/>
              </a:lnSpc>
              <a:spcBef>
                <a:spcPts val="80"/>
              </a:spcBef>
              <a:buFont typeface="Arial" panose="020B0604020202020204" pitchFamily="34" charset="0"/>
              <a:buChar char="•"/>
            </a:pPr>
            <a:r>
              <a:rPr sz="1950" spc="10" dirty="0" err="1">
                <a:latin typeface="Times New Roman"/>
                <a:cs typeface="Times New Roman"/>
              </a:rPr>
              <a:t>Ví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dụ </a:t>
            </a:r>
            <a:r>
              <a:rPr sz="1950" spc="20" dirty="0">
                <a:latin typeface="Times New Roman"/>
                <a:cs typeface="Times New Roman"/>
              </a:rPr>
              <a:t>để </a:t>
            </a:r>
            <a:r>
              <a:rPr sz="1950" spc="15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mặt </a:t>
            </a:r>
            <a:r>
              <a:rPr sz="1950" spc="15" dirty="0">
                <a:latin typeface="Times New Roman"/>
                <a:cs typeface="Times New Roman"/>
              </a:rPr>
              <a:t>hàng </a:t>
            </a:r>
            <a:r>
              <a:rPr sz="1950" spc="10" dirty="0">
                <a:latin typeface="Times New Roman"/>
                <a:cs typeface="Times New Roman"/>
              </a:rPr>
              <a:t>chuối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thuộc 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nhóm X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phải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không</a:t>
            </a:r>
            <a:r>
              <a:rPr sz="1950" spc="15" dirty="0">
                <a:latin typeface="Times New Roman"/>
                <a:cs typeface="Times New Roman"/>
              </a:rPr>
              <a:t>, </a:t>
            </a:r>
            <a:r>
              <a:rPr sz="1950" spc="10" dirty="0">
                <a:latin typeface="Times New Roman"/>
                <a:cs typeface="Times New Roman"/>
              </a:rPr>
              <a:t>ta  làm </a:t>
            </a:r>
            <a:r>
              <a:rPr sz="1950" spc="15" dirty="0">
                <a:latin typeface="Times New Roman"/>
                <a:cs typeface="Times New Roman"/>
              </a:rPr>
              <a:t>như </a:t>
            </a:r>
            <a:r>
              <a:rPr sz="1950" spc="5" dirty="0">
                <a:latin typeface="Times New Roman"/>
                <a:cs typeface="Times New Roman"/>
              </a:rPr>
              <a:t>sau: </a:t>
            </a:r>
            <a:r>
              <a:rPr sz="19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=B4=“X” </a:t>
            </a:r>
            <a:r>
              <a:rPr sz="1950" b="1" spc="-15" dirty="0">
                <a:solidFill>
                  <a:srgbClr val="0000E6"/>
                </a:solidFill>
                <a:latin typeface="UnBatang"/>
                <a:cs typeface="UnBatang"/>
              </a:rPr>
              <a:t></a:t>
            </a:r>
            <a:r>
              <a:rPr sz="1950" b="1" spc="-5" dirty="0">
                <a:solidFill>
                  <a:srgbClr val="0000E6"/>
                </a:solidFill>
                <a:latin typeface="UnBatang"/>
                <a:cs typeface="UnBatang"/>
              </a:rPr>
              <a:t>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Enter</a:t>
            </a:r>
            <a:endParaRPr sz="1950" dirty="0">
              <a:latin typeface="Times New Roman"/>
              <a:cs typeface="Times New Roman"/>
            </a:endParaRPr>
          </a:p>
          <a:p>
            <a:pPr marL="732790" lvl="1" indent="-342900">
              <a:lnSpc>
                <a:spcPct val="100000"/>
              </a:lnSpc>
              <a:spcBef>
                <a:spcPts val="440"/>
              </a:spcBef>
              <a:buFont typeface="Wingdings" pitchFamily="2" charset="2"/>
              <a:buChar char="Ø"/>
              <a:tabLst>
                <a:tab pos="673100" algn="l"/>
              </a:tabLst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nhiều điều kiện, ta </a:t>
            </a:r>
            <a:r>
              <a:rPr sz="1950" spc="15" dirty="0">
                <a:latin typeface="Times New Roman"/>
                <a:cs typeface="Times New Roman"/>
              </a:rPr>
              <a:t>phải dùng </a:t>
            </a:r>
            <a:r>
              <a:rPr sz="1950" spc="10" dirty="0">
                <a:latin typeface="Times New Roman"/>
                <a:cs typeface="Times New Roman"/>
              </a:rPr>
              <a:t>hàm </a:t>
            </a:r>
            <a:r>
              <a:rPr sz="1950" spc="15" dirty="0">
                <a:latin typeface="Times New Roman"/>
                <a:cs typeface="Times New Roman"/>
              </a:rPr>
              <a:t>AND </a:t>
            </a:r>
            <a:r>
              <a:rPr sz="1950" spc="10" dirty="0">
                <a:latin typeface="Times New Roman"/>
                <a:cs typeface="Times New Roman"/>
              </a:rPr>
              <a:t>hoặc hàm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OR</a:t>
            </a:r>
            <a:endParaRPr sz="1950" dirty="0">
              <a:latin typeface="Times New Roman"/>
              <a:cs typeface="Times New Roman"/>
            </a:endParaRPr>
          </a:p>
          <a:p>
            <a:pPr marL="1030605" lvl="2" indent="-372745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030605" algn="l"/>
                <a:tab pos="103124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25" dirty="0">
                <a:latin typeface="Times New Roman"/>
                <a:cs typeface="Times New Roman"/>
              </a:rPr>
              <a:t>AND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nhiều </a:t>
            </a:r>
            <a:r>
              <a:rPr sz="1950" spc="15" dirty="0">
                <a:latin typeface="Times New Roman"/>
                <a:cs typeface="Times New Roman"/>
              </a:rPr>
              <a:t>điều kiện </a:t>
            </a:r>
            <a:r>
              <a:rPr sz="1950" spc="10" dirty="0">
                <a:latin typeface="Times New Roman"/>
                <a:cs typeface="Times New Roman"/>
              </a:rPr>
              <a:t>ràng buộc</a:t>
            </a:r>
            <a:r>
              <a:rPr sz="1950" spc="-3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nhau.</a:t>
            </a:r>
            <a:endParaRPr sz="1950" dirty="0">
              <a:latin typeface="Times New Roman"/>
              <a:cs typeface="Times New Roman"/>
            </a:endParaRPr>
          </a:p>
          <a:p>
            <a:pPr marL="1030605" lvl="2" indent="-372745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030605" algn="l"/>
                <a:tab pos="1031240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Hàm </a:t>
            </a:r>
            <a:r>
              <a:rPr sz="1950" b="1" spc="10" dirty="0">
                <a:latin typeface="Times New Roman"/>
                <a:cs typeface="Times New Roman"/>
              </a:rPr>
              <a:t>OR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nhiều điều </a:t>
            </a:r>
            <a:r>
              <a:rPr sz="1950" spc="15" dirty="0">
                <a:latin typeface="Times New Roman"/>
                <a:cs typeface="Times New Roman"/>
              </a:rPr>
              <a:t>kiện không </a:t>
            </a:r>
            <a:r>
              <a:rPr sz="1950" spc="10" dirty="0">
                <a:latin typeface="Times New Roman"/>
                <a:cs typeface="Times New Roman"/>
              </a:rPr>
              <a:t>ràng </a:t>
            </a:r>
            <a:r>
              <a:rPr sz="1950" spc="15" dirty="0">
                <a:latin typeface="Times New Roman"/>
                <a:cs typeface="Times New Roman"/>
              </a:rPr>
              <a:t>buộc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nhau.</a:t>
            </a:r>
            <a:endParaRPr sz="1950" dirty="0">
              <a:latin typeface="Times New Roman"/>
              <a:cs typeface="Times New Roman"/>
            </a:endParaRPr>
          </a:p>
          <a:p>
            <a:pPr marL="103060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=AND(Kiểm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ĐK1, </a:t>
            </a:r>
            <a:r>
              <a:rPr sz="1950" spc="15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5" dirty="0">
                <a:latin typeface="Times New Roman"/>
                <a:cs typeface="Times New Roman"/>
              </a:rPr>
              <a:t>ĐK2…), </a:t>
            </a:r>
            <a:r>
              <a:rPr sz="1950" spc="10" dirty="0">
                <a:latin typeface="Times New Roman"/>
                <a:cs typeface="Times New Roman"/>
              </a:rPr>
              <a:t>hàm </a:t>
            </a:r>
            <a:r>
              <a:rPr sz="1950" spc="15" dirty="0">
                <a:latin typeface="Times New Roman"/>
                <a:cs typeface="Times New Roman"/>
              </a:rPr>
              <a:t>OR </a:t>
            </a:r>
            <a:r>
              <a:rPr sz="1950" spc="10" dirty="0">
                <a:latin typeface="Times New Roman"/>
                <a:cs typeface="Times New Roman"/>
              </a:rPr>
              <a:t>tương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tự</a:t>
            </a:r>
            <a:endParaRPr sz="1950" dirty="0">
              <a:latin typeface="Times New Roman"/>
              <a:cs typeface="Times New Roman"/>
            </a:endParaRPr>
          </a:p>
          <a:p>
            <a:pPr marL="1378585" lvl="3" indent="-34290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1318260" algn="l"/>
                <a:tab pos="1318895" algn="l"/>
              </a:tabLst>
            </a:pPr>
            <a:r>
              <a:rPr sz="1950" spc="1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cần </a:t>
            </a:r>
            <a:r>
              <a:rPr sz="1950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phép kiểm </a:t>
            </a:r>
            <a:r>
              <a:rPr sz="1950" spc="5" dirty="0">
                <a:latin typeface="Times New Roman"/>
                <a:cs typeface="Times New Roman"/>
              </a:rPr>
              <a:t>tra sai, </a:t>
            </a:r>
            <a:r>
              <a:rPr sz="1950" spc="10" dirty="0">
                <a:latin typeface="Times New Roman"/>
                <a:cs typeface="Times New Roman"/>
              </a:rPr>
              <a:t>hàm </a:t>
            </a:r>
            <a:r>
              <a:rPr sz="1950" spc="25" dirty="0">
                <a:latin typeface="Times New Roman"/>
                <a:cs typeface="Times New Roman"/>
              </a:rPr>
              <a:t>AND </a:t>
            </a:r>
            <a:r>
              <a:rPr sz="1950" spc="10" dirty="0">
                <a:latin typeface="Times New Roman"/>
                <a:cs typeface="Times New Roman"/>
              </a:rPr>
              <a:t>sẽ </a:t>
            </a:r>
            <a:r>
              <a:rPr sz="1950" spc="5" dirty="0">
                <a:latin typeface="Times New Roman"/>
                <a:cs typeface="Times New Roman"/>
              </a:rPr>
              <a:t>trả </a:t>
            </a:r>
            <a:r>
              <a:rPr sz="1950" spc="10" dirty="0">
                <a:latin typeface="Times New Roman"/>
                <a:cs typeface="Times New Roman"/>
              </a:rPr>
              <a:t>về kết </a:t>
            </a:r>
            <a:r>
              <a:rPr sz="1950" spc="15" dirty="0">
                <a:latin typeface="Times New Roman"/>
                <a:cs typeface="Times New Roman"/>
              </a:rPr>
              <a:t>quả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sai</a:t>
            </a:r>
            <a:endParaRPr sz="1950" dirty="0">
              <a:latin typeface="Times New Roman"/>
              <a:cs typeface="Times New Roman"/>
            </a:endParaRPr>
          </a:p>
          <a:p>
            <a:pPr marL="1378585" lvl="3" indent="-3429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318260" algn="l"/>
                <a:tab pos="1318895" algn="l"/>
              </a:tabLst>
            </a:pPr>
            <a:r>
              <a:rPr sz="1950" spc="1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cần </a:t>
            </a:r>
            <a:r>
              <a:rPr sz="1950" spc="15" dirty="0">
                <a:latin typeface="Times New Roman"/>
                <a:cs typeface="Times New Roman"/>
              </a:rPr>
              <a:t>1 phép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5" dirty="0">
                <a:latin typeface="Times New Roman"/>
                <a:cs typeface="Times New Roman"/>
              </a:rPr>
              <a:t>đúng, hàm </a:t>
            </a:r>
            <a:r>
              <a:rPr sz="1950" spc="25" dirty="0">
                <a:latin typeface="Times New Roman"/>
                <a:cs typeface="Times New Roman"/>
              </a:rPr>
              <a:t>OR </a:t>
            </a:r>
            <a:r>
              <a:rPr sz="1950" dirty="0">
                <a:latin typeface="Times New Roman"/>
                <a:cs typeface="Times New Roman"/>
              </a:rPr>
              <a:t>sẽ </a:t>
            </a:r>
            <a:r>
              <a:rPr sz="1950" spc="5" dirty="0">
                <a:latin typeface="Times New Roman"/>
                <a:cs typeface="Times New Roman"/>
              </a:rPr>
              <a:t>trả </a:t>
            </a:r>
            <a:r>
              <a:rPr sz="1950" spc="20" dirty="0">
                <a:latin typeface="Times New Roman"/>
                <a:cs typeface="Times New Roman"/>
              </a:rPr>
              <a:t>về </a:t>
            </a:r>
            <a:r>
              <a:rPr sz="1950" spc="10" dirty="0">
                <a:latin typeface="Times New Roman"/>
                <a:cs typeface="Times New Roman"/>
              </a:rPr>
              <a:t>kết quả</a:t>
            </a:r>
            <a:r>
              <a:rPr sz="1950" spc="-22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đúng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658495">
              <a:lnSpc>
                <a:spcPct val="100000"/>
              </a:lnSpc>
            </a:pP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Lưu </a:t>
            </a:r>
            <a:r>
              <a:rPr sz="19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ý: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Để </a:t>
            </a:r>
            <a:r>
              <a:rPr sz="19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ktra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ĐK,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sử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6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phép so sánh sau: =, &gt;, &lt;, &gt;=,</a:t>
            </a:r>
            <a:r>
              <a:rPr sz="1950" b="1" spc="-8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&lt;=,&lt;&gt;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107680" y="2935223"/>
            <a:ext cx="1906905" cy="1125220"/>
            <a:chOff x="8107680" y="2935223"/>
            <a:chExt cx="1906905" cy="1125220"/>
          </a:xfrm>
        </p:grpSpPr>
        <p:sp>
          <p:nvSpPr>
            <p:cNvPr id="8" name="object 8"/>
            <p:cNvSpPr/>
            <p:nvPr/>
          </p:nvSpPr>
          <p:spPr>
            <a:xfrm>
              <a:off x="8121396" y="2947415"/>
              <a:ext cx="1876043" cy="10988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18348" y="2945891"/>
              <a:ext cx="1885314" cy="1103630"/>
            </a:xfrm>
            <a:custGeom>
              <a:avLst/>
              <a:gdLst/>
              <a:ahLst/>
              <a:cxnLst/>
              <a:rect l="l" t="t" r="r" b="b"/>
              <a:pathLst>
                <a:path w="1885315" h="1103629">
                  <a:moveTo>
                    <a:pt x="0" y="0"/>
                  </a:moveTo>
                  <a:lnTo>
                    <a:pt x="1885188" y="0"/>
                  </a:lnTo>
                  <a:lnTo>
                    <a:pt x="1885188" y="1103376"/>
                  </a:lnTo>
                  <a:lnTo>
                    <a:pt x="0" y="1103376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3" name="object 13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7">
            <a:extLst>
              <a:ext uri="{FF2B5EF4-FFF2-40B4-BE49-F238E27FC236}">
                <a16:creationId xmlns:a16="http://schemas.microsoft.com/office/drawing/2014/main" id="{83D3066D-844C-4D4E-A986-70F1B017361D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953" y="1928860"/>
            <a:ext cx="39414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>
                <a:solidFill>
                  <a:srgbClr val="FF0000"/>
                </a:solidFill>
              </a:rPr>
              <a:t>XIV.PHÉP KIỂM </a:t>
            </a:r>
            <a:r>
              <a:rPr spc="20" dirty="0">
                <a:solidFill>
                  <a:srgbClr val="FF0000"/>
                </a:solidFill>
              </a:rPr>
              <a:t>TRA </a:t>
            </a:r>
            <a:r>
              <a:rPr spc="10" dirty="0">
                <a:solidFill>
                  <a:srgbClr val="FF0000"/>
                </a:solidFill>
              </a:rPr>
              <a:t>ĐIỀU</a:t>
            </a:r>
            <a:r>
              <a:rPr spc="-305" dirty="0">
                <a:solidFill>
                  <a:srgbClr val="FF0000"/>
                </a:solidFill>
              </a:rPr>
              <a:t> </a:t>
            </a:r>
            <a:r>
              <a:rPr spc="15" dirty="0">
                <a:solidFill>
                  <a:srgbClr val="FF0000"/>
                </a:solidFill>
              </a:rPr>
              <a:t>KIỆN</a:t>
            </a:r>
          </a:p>
        </p:txBody>
      </p:sp>
      <p:sp>
        <p:nvSpPr>
          <p:cNvPr id="3" name="object 3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7" name="object 7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0476" y="2363723"/>
            <a:ext cx="9297924" cy="4340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74A233C6-81E6-E747-8CEA-C68DB384C2CA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14245" y="1495833"/>
            <a:ext cx="7876321" cy="36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77595" y="2133600"/>
            <a:ext cx="9299576" cy="4327017"/>
            <a:chOff x="577595" y="2133600"/>
            <a:chExt cx="9299576" cy="4327017"/>
          </a:xfrm>
        </p:grpSpPr>
        <p:sp>
          <p:nvSpPr>
            <p:cNvPr id="7" name="object 7"/>
            <p:cNvSpPr/>
            <p:nvPr/>
          </p:nvSpPr>
          <p:spPr>
            <a:xfrm>
              <a:off x="577595" y="2133600"/>
              <a:ext cx="9296400" cy="43022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77596" y="2153412"/>
              <a:ext cx="9299575" cy="4307205"/>
            </a:xfrm>
            <a:custGeom>
              <a:avLst/>
              <a:gdLst/>
              <a:ahLst/>
              <a:cxnLst/>
              <a:rect l="l" t="t" r="r" b="b"/>
              <a:pathLst>
                <a:path w="9299575" h="4307205">
                  <a:moveTo>
                    <a:pt x="0" y="0"/>
                  </a:moveTo>
                  <a:lnTo>
                    <a:pt x="9299448" y="0"/>
                  </a:lnTo>
                  <a:lnTo>
                    <a:pt x="9299448" y="4306824"/>
                  </a:lnTo>
                  <a:lnTo>
                    <a:pt x="0" y="4306824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2" name="object 12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88823" y="6127091"/>
            <a:ext cx="126364" cy="135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6</a:t>
            </a:fld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00651046-D0CF-8F49-9E8B-684A5031C145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953" y="1928860"/>
            <a:ext cx="39414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>
                <a:solidFill>
                  <a:srgbClr val="FF0000"/>
                </a:solidFill>
              </a:rPr>
              <a:t>XIV.PHÉP KIỂM </a:t>
            </a:r>
            <a:r>
              <a:rPr spc="20" dirty="0">
                <a:solidFill>
                  <a:srgbClr val="FF0000"/>
                </a:solidFill>
              </a:rPr>
              <a:t>TRA </a:t>
            </a:r>
            <a:r>
              <a:rPr spc="10" dirty="0">
                <a:solidFill>
                  <a:srgbClr val="FF0000"/>
                </a:solidFill>
              </a:rPr>
              <a:t>ĐIỀU</a:t>
            </a:r>
            <a:r>
              <a:rPr spc="-305" dirty="0">
                <a:solidFill>
                  <a:srgbClr val="FF0000"/>
                </a:solidFill>
              </a:rPr>
              <a:t> </a:t>
            </a:r>
            <a:r>
              <a:rPr spc="15" dirty="0">
                <a:solidFill>
                  <a:srgbClr val="FF0000"/>
                </a:solidFill>
              </a:rPr>
              <a:t>KIỆN</a:t>
            </a:r>
          </a:p>
        </p:txBody>
      </p:sp>
      <p:sp>
        <p:nvSpPr>
          <p:cNvPr id="3" name="object 3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7" name="object 7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9619" y="2275332"/>
            <a:ext cx="9208008" cy="4311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33472DA0-FD1A-2B41-B887-24F07D0BDDEF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6"/>
              <a:ext cx="702564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5210" y="1928860"/>
            <a:ext cx="9009380" cy="2750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XIV.HÀM CÓ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ĐIỀU KIỆN</a:t>
            </a:r>
            <a:r>
              <a:rPr sz="195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endParaRPr sz="195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15" dirty="0">
                <a:latin typeface="Times New Roman"/>
                <a:cs typeface="Times New Roman"/>
              </a:rPr>
              <a:t>kết </a:t>
            </a:r>
            <a:r>
              <a:rPr sz="1950" spc="10" dirty="0">
                <a:latin typeface="Times New Roman"/>
                <a:cs typeface="Times New Roman"/>
              </a:rPr>
              <a:t>quả </a:t>
            </a:r>
            <a:r>
              <a:rPr sz="1950" spc="5" dirty="0">
                <a:latin typeface="Times New Roman"/>
                <a:cs typeface="Times New Roman"/>
              </a:rPr>
              <a:t>trả </a:t>
            </a:r>
            <a:r>
              <a:rPr sz="1950" spc="20" dirty="0">
                <a:latin typeface="Times New Roman"/>
                <a:cs typeface="Times New Roman"/>
              </a:rPr>
              <a:t>về </a:t>
            </a:r>
            <a:r>
              <a:rPr sz="1950" spc="15" dirty="0">
                <a:latin typeface="Times New Roman"/>
                <a:cs typeface="Times New Roman"/>
              </a:rPr>
              <a:t>phụ thuộc vào </a:t>
            </a:r>
            <a:r>
              <a:rPr sz="1950" spc="10" dirty="0">
                <a:latin typeface="Times New Roman"/>
                <a:cs typeface="Times New Roman"/>
              </a:rPr>
              <a:t>kết quả của phép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điều kiện ta </a:t>
            </a:r>
            <a:r>
              <a:rPr sz="1950" spc="15" dirty="0">
                <a:latin typeface="Times New Roman"/>
                <a:cs typeface="Times New Roman"/>
              </a:rPr>
              <a:t>dùng hàm</a:t>
            </a:r>
            <a:r>
              <a:rPr sz="1950" spc="-260" dirty="0">
                <a:latin typeface="Times New Roman"/>
                <a:cs typeface="Times New Roman"/>
              </a:rPr>
              <a:t> </a:t>
            </a:r>
            <a:r>
              <a:rPr sz="1950" spc="-45" dirty="0">
                <a:latin typeface="Times New Roman"/>
                <a:cs typeface="Times New Roman"/>
              </a:rPr>
              <a:t>IF.</a:t>
            </a:r>
            <a:endParaRPr sz="195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865"/>
              </a:spcBef>
            </a:pPr>
            <a:r>
              <a:rPr sz="1950" spc="10" dirty="0">
                <a:latin typeface="Times New Roman"/>
                <a:cs typeface="Times New Roman"/>
              </a:rPr>
              <a:t>=IF(Điều gì </a:t>
            </a:r>
            <a:r>
              <a:rPr sz="1950" spc="15" dirty="0">
                <a:latin typeface="Times New Roman"/>
                <a:cs typeface="Times New Roman"/>
              </a:rPr>
              <a:t>đó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-5" dirty="0">
                <a:latin typeface="Times New Roman"/>
                <a:cs typeface="Times New Roman"/>
              </a:rPr>
              <a:t>True, </a:t>
            </a:r>
            <a:r>
              <a:rPr sz="1950" spc="10" dirty="0">
                <a:latin typeface="Times New Roman"/>
                <a:cs typeface="Times New Roman"/>
              </a:rPr>
              <a:t>thì làm gì, nếu </a:t>
            </a:r>
            <a:r>
              <a:rPr sz="1950" spc="15" dirty="0">
                <a:latin typeface="Times New Roman"/>
                <a:cs typeface="Times New Roman"/>
              </a:rPr>
              <a:t>không </a:t>
            </a:r>
            <a:r>
              <a:rPr sz="1950" spc="10" dirty="0">
                <a:latin typeface="Times New Roman"/>
                <a:cs typeface="Times New Roman"/>
              </a:rPr>
              <a:t>thì </a:t>
            </a:r>
            <a:r>
              <a:rPr sz="1950" spc="15" dirty="0">
                <a:latin typeface="Times New Roman"/>
                <a:cs typeface="Times New Roman"/>
              </a:rPr>
              <a:t>làm </a:t>
            </a:r>
            <a:r>
              <a:rPr sz="1950" spc="10" dirty="0">
                <a:latin typeface="Times New Roman"/>
                <a:cs typeface="Times New Roman"/>
              </a:rPr>
              <a:t>gì</a:t>
            </a:r>
            <a:r>
              <a:rPr sz="1950" spc="-20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khác)</a:t>
            </a:r>
            <a:endParaRPr sz="195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865"/>
              </a:spcBef>
            </a:pPr>
            <a:r>
              <a:rPr sz="1950" i="1" spc="15" dirty="0">
                <a:latin typeface="Times New Roman"/>
                <a:cs typeface="Times New Roman"/>
              </a:rPr>
              <a:t>=IF </a:t>
            </a:r>
            <a:r>
              <a:rPr sz="1950" spc="5" dirty="0">
                <a:latin typeface="Times New Roman"/>
                <a:cs typeface="Times New Roman"/>
              </a:rPr>
              <a:t>(logical_test, [value_if_true], [value_if_false])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endParaRPr sz="1950">
              <a:latin typeface="Times New Roman"/>
              <a:cs typeface="Times New Roman"/>
            </a:endParaRPr>
          </a:p>
          <a:p>
            <a:pPr marL="1050290" indent="-283845">
              <a:lnSpc>
                <a:spcPct val="100000"/>
              </a:lnSpc>
              <a:spcBef>
                <a:spcPts val="35"/>
              </a:spcBef>
              <a:buClr>
                <a:srgbClr val="4189B3"/>
              </a:buClr>
              <a:buSzPct val="79487"/>
              <a:buFont typeface="FontAwesome"/>
              <a:buChar char=""/>
              <a:tabLst>
                <a:tab pos="1050290" algn="l"/>
                <a:tab pos="1050925" algn="l"/>
              </a:tabLst>
            </a:pPr>
            <a:r>
              <a:rPr sz="1950" spc="10" dirty="0">
                <a:latin typeface="Times New Roman"/>
                <a:cs typeface="Times New Roman"/>
              </a:rPr>
              <a:t>logical_test: 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điều kiện (Biểu thức so</a:t>
            </a:r>
            <a:r>
              <a:rPr sz="1950" spc="-14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sánh)</a:t>
            </a:r>
            <a:endParaRPr sz="1950">
              <a:latin typeface="Times New Roman"/>
              <a:cs typeface="Times New Roman"/>
            </a:endParaRPr>
          </a:p>
          <a:p>
            <a:pPr marL="1050290" indent="-283845">
              <a:lnSpc>
                <a:spcPct val="100000"/>
              </a:lnSpc>
              <a:spcBef>
                <a:spcPts val="35"/>
              </a:spcBef>
              <a:buClr>
                <a:srgbClr val="4189B3"/>
              </a:buClr>
              <a:buSzPct val="79487"/>
              <a:buFont typeface="FontAwesome"/>
              <a:buChar char=""/>
              <a:tabLst>
                <a:tab pos="1050290" algn="l"/>
                <a:tab pos="1050925" algn="l"/>
              </a:tabLst>
            </a:pPr>
            <a:r>
              <a:rPr sz="1950" spc="5" dirty="0">
                <a:latin typeface="Times New Roman"/>
                <a:cs typeface="Times New Roman"/>
              </a:rPr>
              <a:t>[value_if_true]: Kết </a:t>
            </a:r>
            <a:r>
              <a:rPr sz="1950" spc="10" dirty="0">
                <a:latin typeface="Times New Roman"/>
                <a:cs typeface="Times New Roman"/>
              </a:rPr>
              <a:t>quả muốn trả về </a:t>
            </a:r>
            <a:r>
              <a:rPr sz="1950" spc="15" dirty="0">
                <a:latin typeface="Times New Roman"/>
                <a:cs typeface="Times New Roman"/>
              </a:rPr>
              <a:t>khi </a:t>
            </a:r>
            <a:r>
              <a:rPr sz="1950" spc="10" dirty="0">
                <a:latin typeface="Times New Roman"/>
                <a:cs typeface="Times New Roman"/>
              </a:rPr>
              <a:t>kiểm </a:t>
            </a:r>
            <a:r>
              <a:rPr sz="1950" spc="5" dirty="0">
                <a:latin typeface="Times New Roman"/>
                <a:cs typeface="Times New Roman"/>
              </a:rPr>
              <a:t>tra </a:t>
            </a:r>
            <a:r>
              <a:rPr sz="1950" spc="10" dirty="0">
                <a:latin typeface="Times New Roman"/>
                <a:cs typeface="Times New Roman"/>
              </a:rPr>
              <a:t>điều kiện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đúng(True)</a:t>
            </a:r>
            <a:endParaRPr sz="1950">
              <a:latin typeface="Times New Roman"/>
              <a:cs typeface="Times New Roman"/>
            </a:endParaRPr>
          </a:p>
          <a:p>
            <a:pPr marL="1050290" indent="-283845">
              <a:lnSpc>
                <a:spcPct val="100000"/>
              </a:lnSpc>
              <a:spcBef>
                <a:spcPts val="35"/>
              </a:spcBef>
              <a:buClr>
                <a:srgbClr val="4189B3"/>
              </a:buClr>
              <a:buSzPct val="79487"/>
              <a:buFont typeface="FontAwesome"/>
              <a:buChar char=""/>
              <a:tabLst>
                <a:tab pos="1050290" algn="l"/>
                <a:tab pos="1050925" algn="l"/>
              </a:tabLst>
            </a:pPr>
            <a:r>
              <a:rPr sz="1950" spc="5" dirty="0">
                <a:latin typeface="Times New Roman"/>
                <a:cs typeface="Times New Roman"/>
              </a:rPr>
              <a:t>[value_if_false]: Kết </a:t>
            </a:r>
            <a:r>
              <a:rPr sz="1950" spc="15" dirty="0">
                <a:latin typeface="Times New Roman"/>
                <a:cs typeface="Times New Roman"/>
              </a:rPr>
              <a:t>quả </a:t>
            </a:r>
            <a:r>
              <a:rPr sz="1950" spc="10" dirty="0">
                <a:latin typeface="Times New Roman"/>
                <a:cs typeface="Times New Roman"/>
              </a:rPr>
              <a:t>muốn </a:t>
            </a:r>
            <a:r>
              <a:rPr sz="1950" spc="5" dirty="0">
                <a:latin typeface="Times New Roman"/>
                <a:cs typeface="Times New Roman"/>
              </a:rPr>
              <a:t>trả </a:t>
            </a:r>
            <a:r>
              <a:rPr sz="1950" spc="10" dirty="0">
                <a:latin typeface="Times New Roman"/>
                <a:cs typeface="Times New Roman"/>
              </a:rPr>
              <a:t>về </a:t>
            </a:r>
            <a:r>
              <a:rPr sz="1950" spc="15" dirty="0">
                <a:latin typeface="Times New Roman"/>
                <a:cs typeface="Times New Roman"/>
              </a:rPr>
              <a:t>khi kiểm </a:t>
            </a:r>
            <a:r>
              <a:rPr sz="1950" spc="10" dirty="0">
                <a:latin typeface="Times New Roman"/>
                <a:cs typeface="Times New Roman"/>
              </a:rPr>
              <a:t>tra điều kiện </a:t>
            </a:r>
            <a:r>
              <a:rPr sz="1950" spc="5" dirty="0">
                <a:latin typeface="Times New Roman"/>
                <a:cs typeface="Times New Roman"/>
              </a:rPr>
              <a:t>sai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(False)</a:t>
            </a:r>
            <a:endParaRPr sz="195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1015"/>
              </a:spcBef>
            </a:pPr>
            <a:r>
              <a:rPr sz="1800" i="1" spc="5" dirty="0">
                <a:latin typeface="Times New Roman"/>
                <a:cs typeface="Times New Roman"/>
              </a:rPr>
              <a:t>Một số </a:t>
            </a:r>
            <a:r>
              <a:rPr sz="1800" i="1" spc="-5" dirty="0">
                <a:latin typeface="Times New Roman"/>
                <a:cs typeface="Times New Roman"/>
              </a:rPr>
              <a:t>ví </a:t>
            </a:r>
            <a:r>
              <a:rPr sz="1800" i="1" spc="5" dirty="0">
                <a:latin typeface="Times New Roman"/>
                <a:cs typeface="Times New Roman"/>
              </a:rPr>
              <a:t>dụ thực </a:t>
            </a:r>
            <a:r>
              <a:rPr sz="1800" i="1" dirty="0">
                <a:latin typeface="Times New Roman"/>
                <a:cs typeface="Times New Roman"/>
              </a:rPr>
              <a:t>tế về </a:t>
            </a:r>
            <a:r>
              <a:rPr sz="1800" i="1" spc="10" dirty="0">
                <a:latin typeface="Times New Roman"/>
                <a:cs typeface="Times New Roman"/>
              </a:rPr>
              <a:t>hàm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8941" y="5098541"/>
          <a:ext cx="9170033" cy="527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5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7304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ế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 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đi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thi là</a:t>
                      </a:r>
                      <a:r>
                        <a:rPr sz="1450" b="1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Thì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325120">
                        <a:lnSpc>
                          <a:spcPct val="102099"/>
                        </a:lnSpc>
                        <a:spcBef>
                          <a:spcPts val="215"/>
                        </a:spcBef>
                      </a:pP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 </a:t>
                      </a:r>
                      <a:r>
                        <a:rPr sz="1450" b="1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</a:t>
                      </a:r>
                      <a:r>
                        <a:rPr sz="1450" b="1" spc="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ượ</a:t>
                      </a:r>
                      <a:r>
                        <a:rPr sz="1450" b="1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 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ưở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ng 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450" b="1" spc="-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chi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ế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 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xe 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5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đi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ệ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Ng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ượ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5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>
                        <a:lnSpc>
                          <a:spcPct val="102099"/>
                        </a:lnSpc>
                        <a:spcBef>
                          <a:spcPts val="215"/>
                        </a:spcBef>
                      </a:pP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 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ph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ả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 tính 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 năm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có bao</a:t>
                      </a:r>
                      <a:r>
                        <a:rPr sz="145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nhiêu  </a:t>
                      </a:r>
                      <a:r>
                        <a:rPr sz="145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gi</a:t>
                      </a:r>
                      <a:r>
                        <a:rPr sz="145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ờ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8941" y="5770626"/>
          <a:ext cx="9169399" cy="52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8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ế</a:t>
                      </a:r>
                      <a:r>
                        <a:rPr sz="145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 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đi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sz="145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thi trên</a:t>
                      </a:r>
                      <a:r>
                        <a:rPr sz="1450" b="1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Thì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 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ẽ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đ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ậ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 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ố</a:t>
                      </a:r>
                      <a:r>
                        <a:rPr sz="1450" b="1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5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nghi</a:t>
                      </a:r>
                      <a:r>
                        <a:rPr sz="145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ệ</a:t>
                      </a:r>
                      <a:r>
                        <a:rPr sz="1450" b="1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Ng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ượ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5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45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173990">
                        <a:lnSpc>
                          <a:spcPct val="102099"/>
                        </a:lnSpc>
                        <a:spcBef>
                          <a:spcPts val="215"/>
                        </a:spcBef>
                      </a:pP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 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ph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ả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tìm </a:t>
                      </a:r>
                      <a:r>
                        <a:rPr sz="1450" b="1" spc="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ki</a:t>
                      </a:r>
                      <a:r>
                        <a:rPr sz="145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ế</a:t>
                      </a:r>
                      <a:r>
                        <a:rPr sz="1450" b="1" spc="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có trong</a:t>
                      </a:r>
                      <a:r>
                        <a:rPr sz="1450" b="1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danh  sách 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ư</a:t>
                      </a:r>
                      <a:r>
                        <a:rPr sz="145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 </a:t>
                      </a:r>
                      <a:r>
                        <a:rPr sz="14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tiên</a:t>
                      </a:r>
                      <a:r>
                        <a:rPr sz="145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không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18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2" name="object 12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E821835B-72FD-894C-AB17-7956758D9192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210" y="2008055"/>
            <a:ext cx="331724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>
                <a:solidFill>
                  <a:srgbClr val="FF0000"/>
                </a:solidFill>
              </a:rPr>
              <a:t>XIV.HÀM CÓ </a:t>
            </a:r>
            <a:r>
              <a:rPr spc="15" dirty="0">
                <a:solidFill>
                  <a:srgbClr val="FF0000"/>
                </a:solidFill>
              </a:rPr>
              <a:t>ĐIỀU KIỆN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spc="5" dirty="0">
                <a:solidFill>
                  <a:srgbClr val="FF0000"/>
                </a:solidFill>
              </a:rPr>
              <a:t>IF</a:t>
            </a: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pc="15" dirty="0">
                <a:solidFill>
                  <a:srgbClr val="000000"/>
                </a:solidFill>
              </a:rPr>
              <a:t>Cú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pháp:</a:t>
            </a:r>
          </a:p>
        </p:txBody>
      </p:sp>
      <p:sp>
        <p:nvSpPr>
          <p:cNvPr id="3" name="object 3"/>
          <p:cNvSpPr/>
          <p:nvPr/>
        </p:nvSpPr>
        <p:spPr>
          <a:xfrm>
            <a:off x="2159439" y="1514688"/>
            <a:ext cx="4149805" cy="28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2D648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7" name="object 7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32688" y="2744723"/>
            <a:ext cx="9060179" cy="3870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CD1A87E3-8BA0-7844-A621-43522056CA17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pPr algn="ctr"/>
            <a:r>
              <a:rPr lang="vi-VN" b="1" dirty="0"/>
              <a:t>KHOA CNTT – ĐẠI HỌC PHENIKAA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91251" y="1550559"/>
            <a:ext cx="7876321" cy="36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2836" y="2089404"/>
            <a:ext cx="9291955" cy="4503420"/>
            <a:chOff x="592836" y="2089404"/>
            <a:chExt cx="9291955" cy="4503420"/>
          </a:xfrm>
        </p:grpSpPr>
        <p:sp>
          <p:nvSpPr>
            <p:cNvPr id="7" name="object 7"/>
            <p:cNvSpPr/>
            <p:nvPr/>
          </p:nvSpPr>
          <p:spPr>
            <a:xfrm>
              <a:off x="601980" y="2100072"/>
              <a:ext cx="9275064" cy="44820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456" y="2097024"/>
              <a:ext cx="9276715" cy="4488180"/>
            </a:xfrm>
            <a:custGeom>
              <a:avLst/>
              <a:gdLst/>
              <a:ahLst/>
              <a:cxnLst/>
              <a:rect l="l" t="t" r="r" b="b"/>
              <a:pathLst>
                <a:path w="9276715" h="4488180">
                  <a:moveTo>
                    <a:pt x="0" y="0"/>
                  </a:moveTo>
                  <a:lnTo>
                    <a:pt x="9276588" y="0"/>
                  </a:lnTo>
                  <a:lnTo>
                    <a:pt x="9276588" y="4488180"/>
                  </a:lnTo>
                  <a:lnTo>
                    <a:pt x="0" y="448818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12" name="object 12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88823" y="6127091"/>
            <a:ext cx="126364" cy="135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750" spc="-5" dirty="0">
                <a:solidFill>
                  <a:srgbClr val="A5B591"/>
                </a:solidFill>
                <a:latin typeface="Trebuchet MS"/>
                <a:cs typeface="Trebuchet MS"/>
              </a:rPr>
              <a:t>7</a:t>
            </a:fld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CAEC50E1-AE71-9648-BE36-02B363E0121C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0" y="1057656"/>
              <a:ext cx="10058400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31252" y="1057656"/>
              <a:ext cx="1005840" cy="5659120"/>
            </a:xfrm>
            <a:custGeom>
              <a:avLst/>
              <a:gdLst/>
              <a:ahLst/>
              <a:cxnLst/>
              <a:rect l="l" t="t" r="r" b="b"/>
              <a:pathLst>
                <a:path w="1005840" h="5659120">
                  <a:moveTo>
                    <a:pt x="0" y="0"/>
                  </a:moveTo>
                  <a:lnTo>
                    <a:pt x="1005840" y="5658612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26479" y="4094988"/>
              <a:ext cx="3930650" cy="2621280"/>
            </a:xfrm>
            <a:custGeom>
              <a:avLst/>
              <a:gdLst/>
              <a:ahLst/>
              <a:cxnLst/>
              <a:rect l="l" t="t" r="r" b="b"/>
              <a:pathLst>
                <a:path w="3930650" h="2621279">
                  <a:moveTo>
                    <a:pt x="3930395" y="0"/>
                  </a:moveTo>
                  <a:lnTo>
                    <a:pt x="0" y="262128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03662" y="1555158"/>
            <a:ext cx="7876321" cy="36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2017" y="2341852"/>
            <a:ext cx="3644900" cy="287274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96545" indent="-284480">
              <a:lnSpc>
                <a:spcPct val="100000"/>
              </a:lnSpc>
              <a:spcBef>
                <a:spcPts val="955"/>
              </a:spcBef>
              <a:buAutoNum type="arabicPeriod"/>
              <a:tabLst>
                <a:tab pos="29718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Menu</a:t>
            </a:r>
            <a:endParaRPr sz="1950">
              <a:latin typeface="Times New Roman"/>
              <a:cs typeface="Times New Roman"/>
            </a:endParaRPr>
          </a:p>
          <a:p>
            <a:pPr marL="296545" indent="-28448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297180" algn="l"/>
              </a:tabLst>
            </a:pPr>
            <a:r>
              <a:rPr sz="1950" b="1" spc="-45" dirty="0">
                <a:latin typeface="Times New Roman"/>
                <a:cs typeface="Times New Roman"/>
              </a:rPr>
              <a:t>Tab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(thẻ)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2200">
              <a:latin typeface="Times New Roman"/>
              <a:cs typeface="Times New Roman"/>
            </a:endParaRPr>
          </a:p>
          <a:p>
            <a:pPr marL="296545" indent="-284480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29718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Ribbon (thanh </a:t>
            </a:r>
            <a:r>
              <a:rPr sz="1950" b="1" spc="10" dirty="0">
                <a:latin typeface="Times New Roman"/>
                <a:cs typeface="Times New Roman"/>
              </a:rPr>
              <a:t>công</a:t>
            </a:r>
            <a:r>
              <a:rPr sz="1950" b="1" spc="-7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cụ)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2200">
              <a:latin typeface="Times New Roman"/>
              <a:cs typeface="Times New Roman"/>
            </a:endParaRPr>
          </a:p>
          <a:p>
            <a:pPr marL="296545" indent="-28448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297180" algn="l"/>
              </a:tabLst>
            </a:pPr>
            <a:r>
              <a:rPr sz="1950" b="1" spc="5" dirty="0">
                <a:latin typeface="Times New Roman"/>
                <a:cs typeface="Times New Roman"/>
              </a:rPr>
              <a:t>Group </a:t>
            </a:r>
            <a:r>
              <a:rPr sz="1950" b="1" spc="15" dirty="0">
                <a:latin typeface="Times New Roman"/>
                <a:cs typeface="Times New Roman"/>
              </a:rPr>
              <a:t>Ribbon (Nhóm công</a:t>
            </a:r>
            <a:r>
              <a:rPr sz="1950" b="1" spc="-10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cụ)</a:t>
            </a:r>
            <a:endParaRPr sz="1950">
              <a:latin typeface="Times New Roman"/>
              <a:cs typeface="Times New Roman"/>
            </a:endParaRPr>
          </a:p>
          <a:p>
            <a:pPr marL="296545" indent="-28448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29718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Ribbon (Công</a:t>
            </a:r>
            <a:r>
              <a:rPr sz="1950" b="1" spc="-45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cụ)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017" y="5594117"/>
            <a:ext cx="3768090" cy="839469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96545" indent="-284480">
              <a:lnSpc>
                <a:spcPct val="100000"/>
              </a:lnSpc>
              <a:spcBef>
                <a:spcPts val="955"/>
              </a:spcBef>
              <a:buAutoNum type="arabicPeriod" startAt="6"/>
              <a:tabLst>
                <a:tab pos="29718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Name Box (Địa </a:t>
            </a:r>
            <a:r>
              <a:rPr sz="1950" b="1" spc="10" dirty="0">
                <a:latin typeface="Times New Roman"/>
                <a:cs typeface="Times New Roman"/>
              </a:rPr>
              <a:t>chỉ</a:t>
            </a:r>
            <a:r>
              <a:rPr sz="1950" b="1" spc="-45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ô)</a:t>
            </a:r>
            <a:endParaRPr sz="1950">
              <a:latin typeface="Times New Roman"/>
              <a:cs typeface="Times New Roman"/>
            </a:endParaRPr>
          </a:p>
          <a:p>
            <a:pPr marL="296545" indent="-284480">
              <a:lnSpc>
                <a:spcPct val="100000"/>
              </a:lnSpc>
              <a:spcBef>
                <a:spcPts val="865"/>
              </a:spcBef>
              <a:buAutoNum type="arabicPeriod" startAt="6"/>
              <a:tabLst>
                <a:tab pos="29718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Formula </a:t>
            </a:r>
            <a:r>
              <a:rPr sz="1950" b="1" spc="15" dirty="0">
                <a:latin typeface="Times New Roman"/>
                <a:cs typeface="Times New Roman"/>
              </a:rPr>
              <a:t>Bar (Thanh </a:t>
            </a:r>
            <a:r>
              <a:rPr sz="1950" b="1" spc="10" dirty="0">
                <a:latin typeface="Times New Roman"/>
                <a:cs typeface="Times New Roman"/>
              </a:rPr>
              <a:t>công</a:t>
            </a:r>
            <a:r>
              <a:rPr sz="1950" b="1" spc="-105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thức)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7720" y="2590800"/>
            <a:ext cx="5428487" cy="737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4296" y="3447288"/>
            <a:ext cx="5404104" cy="795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600" y="4431791"/>
            <a:ext cx="2398776" cy="833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216" y="4552188"/>
            <a:ext cx="1281683" cy="588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69764" y="6256020"/>
            <a:ext cx="4739640" cy="367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63954" y="2066009"/>
            <a:ext cx="696531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pc="5" dirty="0">
                <a:solidFill>
                  <a:srgbClr val="FF0000"/>
                </a:solidFill>
              </a:rPr>
              <a:t>I.	</a:t>
            </a:r>
            <a:r>
              <a:rPr spc="15" dirty="0">
                <a:solidFill>
                  <a:srgbClr val="FF0000"/>
                </a:solidFill>
              </a:rPr>
              <a:t>CÁC </a:t>
            </a:r>
            <a:r>
              <a:rPr spc="20" dirty="0">
                <a:solidFill>
                  <a:srgbClr val="FF0000"/>
                </a:solidFill>
              </a:rPr>
              <a:t>THÀNH </a:t>
            </a:r>
            <a:r>
              <a:rPr spc="15" dirty="0">
                <a:solidFill>
                  <a:srgbClr val="FF0000"/>
                </a:solidFill>
              </a:rPr>
              <a:t>PHẦN </a:t>
            </a:r>
            <a:r>
              <a:rPr spc="20" dirty="0">
                <a:solidFill>
                  <a:srgbClr val="FF0000"/>
                </a:solidFill>
              </a:rPr>
              <a:t>CƠ </a:t>
            </a:r>
            <a:r>
              <a:rPr spc="10" dirty="0">
                <a:solidFill>
                  <a:srgbClr val="FF0000"/>
                </a:solidFill>
              </a:rPr>
              <a:t>BẢN </a:t>
            </a:r>
            <a:r>
              <a:rPr spc="15" dirty="0">
                <a:solidFill>
                  <a:srgbClr val="FF0000"/>
                </a:solidFill>
              </a:rPr>
              <a:t>TRÊN </a:t>
            </a:r>
            <a:r>
              <a:rPr spc="20" dirty="0">
                <a:solidFill>
                  <a:srgbClr val="FF0000"/>
                </a:solidFill>
              </a:rPr>
              <a:t>BẢNG </a:t>
            </a:r>
            <a:r>
              <a:rPr spc="15" dirty="0">
                <a:solidFill>
                  <a:srgbClr val="FF0000"/>
                </a:solidFill>
              </a:rPr>
              <a:t>TÍNH</a:t>
            </a:r>
            <a:r>
              <a:rPr spc="-145" dirty="0">
                <a:solidFill>
                  <a:srgbClr val="FF0000"/>
                </a:solidFill>
              </a:rPr>
              <a:t> </a:t>
            </a:r>
            <a:r>
              <a:rPr spc="20" dirty="0">
                <a:solidFill>
                  <a:srgbClr val="FF0000"/>
                </a:solidFill>
              </a:rPr>
              <a:t>EXCEL</a:t>
            </a:r>
          </a:p>
        </p:txBody>
      </p:sp>
      <p:sp>
        <p:nvSpPr>
          <p:cNvPr id="17" name="object 17"/>
          <p:cNvSpPr/>
          <p:nvPr/>
        </p:nvSpPr>
        <p:spPr>
          <a:xfrm>
            <a:off x="4969764" y="5779008"/>
            <a:ext cx="295351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21" name="object 21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14223" y="6121324"/>
            <a:ext cx="7556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FFCA08"/>
                </a:solidFill>
                <a:latin typeface="Trebuchet MS"/>
                <a:cs typeface="Trebuchet MS"/>
              </a:rPr>
              <a:t>9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A238AA7-A2FD-5A45-8EFC-E980C79F6215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3846"/>
            <a:ext cx="10060940" cy="5666740"/>
            <a:chOff x="0" y="1053846"/>
            <a:chExt cx="10060940" cy="5666740"/>
          </a:xfrm>
        </p:grpSpPr>
        <p:sp>
          <p:nvSpPr>
            <p:cNvPr id="3" name="object 3"/>
            <p:cNvSpPr/>
            <p:nvPr/>
          </p:nvSpPr>
          <p:spPr>
            <a:xfrm>
              <a:off x="7363968" y="1057656"/>
              <a:ext cx="2694431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61687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04487" y="1575086"/>
            <a:ext cx="8813718" cy="382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1057655"/>
            <a:ext cx="10058400" cy="318770"/>
          </a:xfrm>
          <a:prstGeom prst="rect">
            <a:avLst/>
          </a:prstGeom>
          <a:ln w="15240">
            <a:solidFill>
              <a:srgbClr val="BC9303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60"/>
              </a:spcBef>
              <a:tabLst>
                <a:tab pos="4249420" algn="l"/>
                <a:tab pos="6316980" algn="l"/>
                <a:tab pos="8523605" algn="l"/>
              </a:tabLst>
            </a:pP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TRUNG TÂM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TIN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HỌC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SAO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VIỆT	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0812.114.345	blogdaytinhoc.com	</a:t>
            </a:r>
            <a:r>
              <a:rPr sz="1450" spc="35" dirty="0">
                <a:solidFill>
                  <a:srgbClr val="0000E6"/>
                </a:solidFill>
                <a:latin typeface="FontAwesome"/>
                <a:cs typeface="FontAwesome"/>
              </a:rPr>
              <a:t>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Bạch </a:t>
            </a:r>
            <a:r>
              <a:rPr sz="1450" spc="20" dirty="0">
                <a:solidFill>
                  <a:srgbClr val="0000E6"/>
                </a:solidFill>
                <a:latin typeface="Times New Roman"/>
                <a:cs typeface="Times New Roman"/>
              </a:rPr>
              <a:t>Xuân</a:t>
            </a:r>
            <a:r>
              <a:rPr sz="1450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69435" y="1057655"/>
            <a:ext cx="2395855" cy="337185"/>
            <a:chOff x="3869435" y="1057655"/>
            <a:chExt cx="2395855" cy="337185"/>
          </a:xfrm>
        </p:grpSpPr>
        <p:sp>
          <p:nvSpPr>
            <p:cNvPr id="9" name="object 9"/>
            <p:cNvSpPr/>
            <p:nvPr/>
          </p:nvSpPr>
          <p:spPr>
            <a:xfrm>
              <a:off x="3869435" y="1065275"/>
              <a:ext cx="324612" cy="329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7879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9933" y="1997324"/>
            <a:ext cx="8533765" cy="468878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69570" indent="-332105">
              <a:lnSpc>
                <a:spcPct val="100000"/>
              </a:lnSpc>
              <a:spcBef>
                <a:spcPts val="765"/>
              </a:spcBef>
              <a:buAutoNum type="romanUcPeriod" startAt="2"/>
              <a:tabLst>
                <a:tab pos="370205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MỘT 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THAO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TÙY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CHỌN CÀI ĐẶT TRÊN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</a:t>
            </a:r>
            <a:r>
              <a:rPr sz="1950" b="1" spc="-3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675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File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 </a:t>
            </a:r>
            <a:r>
              <a:rPr sz="19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Options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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và thực hiện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một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số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cài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đặt</a:t>
            </a:r>
            <a:r>
              <a:rPr sz="1950" spc="-8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sau:</a:t>
            </a:r>
            <a:endParaRPr sz="1950" dirty="0">
              <a:latin typeface="Times New Roman"/>
              <a:cs typeface="Times New Roman"/>
            </a:endParaRPr>
          </a:p>
          <a:p>
            <a:pPr marL="692785" lvl="1" indent="-424180">
              <a:lnSpc>
                <a:spcPct val="100000"/>
              </a:lnSpc>
              <a:spcBef>
                <a:spcPts val="850"/>
              </a:spcBef>
              <a:buClr>
                <a:srgbClr val="030C5D"/>
              </a:buClr>
              <a:buSzPct val="92307"/>
              <a:buFont typeface="Wingdings" pitchFamily="2" charset="2"/>
              <a:buChar char="Ø"/>
              <a:tabLst>
                <a:tab pos="692785" algn="l"/>
                <a:tab pos="69342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Thay đổi </a:t>
            </a:r>
            <a:r>
              <a:rPr sz="1950" b="1" spc="20" dirty="0">
                <a:solidFill>
                  <a:srgbClr val="3F3F3F"/>
                </a:solidFill>
                <a:latin typeface="Times New Roman"/>
                <a:cs typeface="Times New Roman"/>
              </a:rPr>
              <a:t>Font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chữ mặc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định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của</a:t>
            </a:r>
            <a:r>
              <a:rPr sz="1950" b="1" spc="-114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692785">
              <a:lnSpc>
                <a:spcPct val="100000"/>
              </a:lnSpc>
              <a:spcBef>
                <a:spcPts val="35"/>
              </a:spcBef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Chọn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Gernaral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/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mục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“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When </a:t>
            </a:r>
            <a:r>
              <a:rPr sz="1950" i="1" dirty="0">
                <a:solidFill>
                  <a:srgbClr val="3F3F3F"/>
                </a:solidFill>
                <a:latin typeface="Times New Roman"/>
                <a:cs typeface="Times New Roman"/>
              </a:rPr>
              <a:t>Creating 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new</a:t>
            </a:r>
            <a:r>
              <a:rPr sz="1950" i="1" spc="-8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-5" dirty="0">
                <a:solidFill>
                  <a:srgbClr val="3F3F3F"/>
                </a:solidFill>
                <a:latin typeface="Times New Roman"/>
                <a:cs typeface="Times New Roman"/>
              </a:rPr>
              <a:t>Workbooks</a:t>
            </a:r>
            <a:r>
              <a:rPr sz="1950" spc="-5" dirty="0">
                <a:solidFill>
                  <a:srgbClr val="3F3F3F"/>
                </a:solidFill>
                <a:latin typeface="Times New Roman"/>
                <a:cs typeface="Times New Roman"/>
              </a:rPr>
              <a:t>”</a:t>
            </a:r>
            <a:endParaRPr sz="1950" dirty="0">
              <a:latin typeface="Times New Roman"/>
              <a:cs typeface="Times New Roman"/>
            </a:endParaRPr>
          </a:p>
          <a:p>
            <a:pPr marL="645795" lvl="1" indent="-377190">
              <a:lnSpc>
                <a:spcPct val="100000"/>
              </a:lnSpc>
              <a:spcBef>
                <a:spcPts val="86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45795" algn="l"/>
                <a:tab pos="64643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Thay đổi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tính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toán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tự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động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trong</a:t>
            </a:r>
            <a:r>
              <a:rPr sz="1950" b="1" spc="-10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692785">
              <a:lnSpc>
                <a:spcPct val="100000"/>
              </a:lnSpc>
              <a:spcBef>
                <a:spcPts val="35"/>
              </a:spcBef>
            </a:pP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Formualas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/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mục “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Calculation</a:t>
            </a:r>
            <a:r>
              <a:rPr sz="1950" i="1" spc="-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options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”</a:t>
            </a:r>
            <a:endParaRPr sz="1950" dirty="0">
              <a:latin typeface="Times New Roman"/>
              <a:cs typeface="Times New Roman"/>
            </a:endParaRPr>
          </a:p>
          <a:p>
            <a:pPr marL="645795" lvl="1" indent="-377190">
              <a:lnSpc>
                <a:spcPct val="100000"/>
              </a:lnSpc>
              <a:spcBef>
                <a:spcPts val="86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45795" algn="l"/>
                <a:tab pos="64643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Thay đổi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thời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gian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lưu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tự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động của</a:t>
            </a:r>
            <a:r>
              <a:rPr sz="1950" b="1" spc="-12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Excel</a:t>
            </a:r>
            <a:endParaRPr sz="1950" dirty="0">
              <a:latin typeface="Times New Roman"/>
              <a:cs typeface="Times New Roman"/>
            </a:endParaRPr>
          </a:p>
          <a:p>
            <a:pPr marL="69278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Save</a:t>
            </a:r>
            <a:r>
              <a:rPr lang="vi-VN" sz="1950" spc="5" dirty="0">
                <a:solidFill>
                  <a:srgbClr val="3F3F3F"/>
                </a:solidFill>
                <a:latin typeface="FontAwesome"/>
                <a:cs typeface="Times New Roman"/>
              </a:rPr>
              <a:t>/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chọn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mục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“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Save</a:t>
            </a:r>
            <a:r>
              <a:rPr sz="1950" i="1" spc="-6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workbooks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”</a:t>
            </a:r>
            <a:endParaRPr sz="1950" dirty="0">
              <a:latin typeface="Times New Roman"/>
              <a:cs typeface="Times New Roman"/>
            </a:endParaRPr>
          </a:p>
          <a:p>
            <a:pPr marL="645795" lvl="1" indent="-377190">
              <a:lnSpc>
                <a:spcPct val="100000"/>
              </a:lnSpc>
              <a:spcBef>
                <a:spcPts val="850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45795" algn="l"/>
                <a:tab pos="64643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Tạo </a:t>
            </a:r>
            <a:r>
              <a:rPr sz="1950" b="1" spc="-35" dirty="0">
                <a:solidFill>
                  <a:srgbClr val="3F3F3F"/>
                </a:solidFill>
                <a:latin typeface="Times New Roman"/>
                <a:cs typeface="Times New Roman"/>
              </a:rPr>
              <a:t>Tab,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Group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mới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để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quản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lý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các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công cụ thường</a:t>
            </a:r>
            <a:r>
              <a:rPr sz="1950" b="1" spc="-5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dùng</a:t>
            </a:r>
            <a:endParaRPr sz="1950" dirty="0">
              <a:latin typeface="Times New Roman"/>
              <a:cs typeface="Times New Roman"/>
            </a:endParaRPr>
          </a:p>
          <a:p>
            <a:pPr marL="692785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Customize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Ribbon</a:t>
            </a:r>
            <a:r>
              <a:rPr lang="vi-VN" sz="1950" spc="10" dirty="0">
                <a:solidFill>
                  <a:srgbClr val="3F3F3F"/>
                </a:solidFill>
                <a:latin typeface="FontAwesome"/>
                <a:cs typeface="Times New Roman"/>
              </a:rPr>
              <a:t>/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New </a:t>
            </a:r>
            <a:r>
              <a:rPr sz="1950" spc="-40" dirty="0">
                <a:solidFill>
                  <a:srgbClr val="3F3F3F"/>
                </a:solidFill>
                <a:latin typeface="Times New Roman"/>
                <a:cs typeface="Times New Roman"/>
              </a:rPr>
              <a:t>Tab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=Tạo thẻ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mới,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New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Group=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tạo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nhóm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mới</a:t>
            </a:r>
            <a:endParaRPr sz="1950" dirty="0">
              <a:latin typeface="Times New Roman"/>
              <a:cs typeface="Times New Roman"/>
            </a:endParaRPr>
          </a:p>
          <a:p>
            <a:pPr marL="645795" lvl="1" indent="-377190">
              <a:lnSpc>
                <a:spcPct val="100000"/>
              </a:lnSpc>
              <a:spcBef>
                <a:spcPts val="855"/>
              </a:spcBef>
              <a:buClr>
                <a:srgbClr val="030C5D"/>
              </a:buClr>
              <a:buFont typeface="Wingdings" pitchFamily="2" charset="2"/>
              <a:buChar char="Ø"/>
              <a:tabLst>
                <a:tab pos="645795" algn="l"/>
                <a:tab pos="646430" algn="l"/>
              </a:tabLst>
            </a:pP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Ẩn, </a:t>
            </a:r>
            <a:r>
              <a:rPr sz="1950" b="1" spc="10" dirty="0">
                <a:solidFill>
                  <a:srgbClr val="3F3F3F"/>
                </a:solidFill>
                <a:latin typeface="Times New Roman"/>
                <a:cs typeface="Times New Roman"/>
              </a:rPr>
              <a:t>hiển thị </a:t>
            </a:r>
            <a:r>
              <a:rPr sz="1950" b="1" spc="5" dirty="0">
                <a:solidFill>
                  <a:srgbClr val="3F3F3F"/>
                </a:solidFill>
                <a:latin typeface="Times New Roman"/>
                <a:cs typeface="Times New Roman"/>
              </a:rPr>
              <a:t>Sheet,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thanh</a:t>
            </a:r>
            <a:r>
              <a:rPr sz="1950" b="1" spc="-3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3F3F3F"/>
                </a:solidFill>
                <a:latin typeface="Times New Roman"/>
                <a:cs typeface="Times New Roman"/>
              </a:rPr>
              <a:t>cuộn</a:t>
            </a:r>
            <a:endParaRPr sz="1950" dirty="0">
              <a:latin typeface="Times New Roman"/>
              <a:cs typeface="Times New Roman"/>
            </a:endParaRPr>
          </a:p>
          <a:p>
            <a:pPr marL="645795" marR="30480">
              <a:lnSpc>
                <a:spcPts val="2380"/>
              </a:lnSpc>
              <a:spcBef>
                <a:spcPts val="80"/>
              </a:spcBef>
            </a:pP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Ad</a:t>
            </a:r>
            <a:r>
              <a:rPr sz="1950" spc="30" dirty="0" err="1">
                <a:solidFill>
                  <a:srgbClr val="3F3F3F"/>
                </a:solidFill>
                <a:latin typeface="Times New Roman"/>
                <a:cs typeface="Times New Roman"/>
              </a:rPr>
              <a:t>d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v</a:t>
            </a:r>
            <a:r>
              <a:rPr sz="1950" dirty="0" err="1">
                <a:solidFill>
                  <a:srgbClr val="3F3F3F"/>
                </a:solidFill>
                <a:latin typeface="Times New Roman"/>
                <a:cs typeface="Times New Roman"/>
              </a:rPr>
              <a:t>a</a:t>
            </a:r>
            <a:r>
              <a:rPr sz="1950" spc="30" dirty="0" err="1">
                <a:solidFill>
                  <a:srgbClr val="3F3F3F"/>
                </a:solidFill>
                <a:latin typeface="Times New Roman"/>
                <a:cs typeface="Times New Roman"/>
              </a:rPr>
              <a:t>n</a:t>
            </a:r>
            <a:r>
              <a:rPr sz="1950" dirty="0" err="1">
                <a:solidFill>
                  <a:srgbClr val="3F3F3F"/>
                </a:solidFill>
                <a:latin typeface="Times New Roman"/>
                <a:cs typeface="Times New Roman"/>
              </a:rPr>
              <a:t>ce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d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lang="vi-VN" sz="1950" b="1" spc="-15" dirty="0">
                <a:solidFill>
                  <a:srgbClr val="3F3F3F"/>
                </a:solidFill>
                <a:latin typeface="UnBatang"/>
                <a:cs typeface="Times New Roman"/>
              </a:rPr>
              <a:t>/ </a:t>
            </a:r>
            <a:r>
              <a:rPr sz="1950" dirty="0" err="1">
                <a:solidFill>
                  <a:srgbClr val="3F3F3F"/>
                </a:solidFill>
                <a:latin typeface="Times New Roman"/>
                <a:cs typeface="Times New Roman"/>
              </a:rPr>
              <a:t>c</a:t>
            </a:r>
            <a:r>
              <a:rPr sz="1950" spc="30" dirty="0" err="1">
                <a:solidFill>
                  <a:srgbClr val="3F3F3F"/>
                </a:solidFill>
                <a:latin typeface="Times New Roman"/>
                <a:cs typeface="Times New Roman"/>
              </a:rPr>
              <a:t>h</a:t>
            </a:r>
            <a:r>
              <a:rPr sz="1950" spc="15" dirty="0" err="1">
                <a:solidFill>
                  <a:srgbClr val="3F3F3F"/>
                </a:solidFill>
                <a:latin typeface="Times New Roman"/>
                <a:cs typeface="Times New Roman"/>
              </a:rPr>
              <a:t>ọn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m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ục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</a:t>
            </a:r>
            <a:r>
              <a:rPr sz="1950" spc="30" dirty="0">
                <a:solidFill>
                  <a:srgbClr val="3F3F3F"/>
                </a:solidFill>
                <a:latin typeface="Times New Roman"/>
                <a:cs typeface="Times New Roman"/>
              </a:rPr>
              <a:t>h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a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y</a:t>
            </a:r>
            <a:r>
              <a:rPr sz="19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30" dirty="0">
                <a:solidFill>
                  <a:srgbClr val="3F3F3F"/>
                </a:solidFill>
                <a:latin typeface="Times New Roman"/>
                <a:cs typeface="Times New Roman"/>
              </a:rPr>
              <a:t>đ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ổi</a:t>
            </a:r>
            <a:r>
              <a:rPr sz="1950" spc="-3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ạ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i</a:t>
            </a:r>
            <a:r>
              <a:rPr sz="1950" spc="-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“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D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isplay</a:t>
            </a:r>
            <a:r>
              <a:rPr sz="1950" i="1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optio</a:t>
            </a:r>
            <a:r>
              <a:rPr sz="1950" i="1" spc="30" dirty="0">
                <a:solidFill>
                  <a:srgbClr val="3F3F3F"/>
                </a:solidFill>
                <a:latin typeface="Times New Roman"/>
                <a:cs typeface="Times New Roman"/>
              </a:rPr>
              <a:t>n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s</a:t>
            </a:r>
            <a:r>
              <a:rPr sz="1950" i="1" spc="-3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for</a:t>
            </a:r>
            <a:r>
              <a:rPr sz="1950" i="1" spc="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this</a:t>
            </a:r>
            <a:r>
              <a:rPr sz="1950" i="1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spc="-1015" dirty="0">
                <a:solidFill>
                  <a:srgbClr val="3F3F3F"/>
                </a:solidFill>
                <a:latin typeface="Times New Roman"/>
                <a:cs typeface="Times New Roman"/>
              </a:rPr>
              <a:t>W</a:t>
            </a:r>
            <a:r>
              <a:rPr sz="1125" spc="-7" baseline="22222" dirty="0">
                <a:solidFill>
                  <a:srgbClr val="FFCA08"/>
                </a:solidFill>
                <a:latin typeface="Trebuchet MS"/>
                <a:cs typeface="Trebuchet MS"/>
              </a:rPr>
              <a:t>10</a:t>
            </a:r>
            <a:r>
              <a:rPr sz="1125" spc="-240" baseline="22222" dirty="0">
                <a:solidFill>
                  <a:srgbClr val="FFCA08"/>
                </a:solidFill>
                <a:latin typeface="Trebuchet MS"/>
                <a:cs typeface="Trebuchet MS"/>
              </a:rPr>
              <a:t> 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or</a:t>
            </a:r>
            <a:r>
              <a:rPr sz="1950" i="1" dirty="0">
                <a:solidFill>
                  <a:srgbClr val="3F3F3F"/>
                </a:solidFill>
                <a:latin typeface="Times New Roman"/>
                <a:cs typeface="Times New Roman"/>
              </a:rPr>
              <a:t>k</a:t>
            </a:r>
            <a:r>
              <a:rPr sz="1950" i="1" spc="30" dirty="0">
                <a:solidFill>
                  <a:srgbClr val="3F3F3F"/>
                </a:solidFill>
                <a:latin typeface="Times New Roman"/>
                <a:cs typeface="Times New Roman"/>
              </a:rPr>
              <a:t>b</a:t>
            </a:r>
            <a:r>
              <a:rPr sz="1950" i="1" spc="15" dirty="0">
                <a:solidFill>
                  <a:srgbClr val="3F3F3F"/>
                </a:solidFill>
                <a:latin typeface="Times New Roman"/>
                <a:cs typeface="Times New Roman"/>
              </a:rPr>
              <a:t>oo</a:t>
            </a:r>
            <a:r>
              <a:rPr sz="1950" i="1" dirty="0">
                <a:solidFill>
                  <a:srgbClr val="3F3F3F"/>
                </a:solidFill>
                <a:latin typeface="Times New Roman"/>
                <a:cs typeface="Times New Roman"/>
              </a:rPr>
              <a:t>k</a:t>
            </a:r>
            <a:r>
              <a:rPr sz="1950" i="1" spc="20" dirty="0">
                <a:solidFill>
                  <a:srgbClr val="3F3F3F"/>
                </a:solidFill>
                <a:latin typeface="Times New Roman"/>
                <a:cs typeface="Times New Roman"/>
              </a:rPr>
              <a:t>: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”</a:t>
            </a:r>
            <a:r>
              <a:rPr sz="1950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và  “</a:t>
            </a:r>
            <a:r>
              <a:rPr sz="1950" i="1" spc="10" dirty="0">
                <a:solidFill>
                  <a:srgbClr val="3F3F3F"/>
                </a:solidFill>
                <a:latin typeface="Times New Roman"/>
                <a:cs typeface="Times New Roman"/>
              </a:rPr>
              <a:t>Display options for this</a:t>
            </a:r>
            <a:r>
              <a:rPr sz="1950" i="1" spc="-8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i="1" dirty="0">
                <a:solidFill>
                  <a:srgbClr val="3F3F3F"/>
                </a:solidFill>
                <a:latin typeface="Times New Roman"/>
                <a:cs typeface="Times New Roman"/>
              </a:rPr>
              <a:t>SHEET: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”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CBA244C-5C05-F848-98F2-0BA203A9E466}"/>
              </a:ext>
            </a:extLst>
          </p:cNvPr>
          <p:cNvSpPr/>
          <p:nvPr/>
        </p:nvSpPr>
        <p:spPr>
          <a:xfrm>
            <a:off x="0" y="106680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6445</Words>
  <Application>Microsoft Macintosh PowerPoint</Application>
  <PresentationFormat>Custom</PresentationFormat>
  <Paragraphs>638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Arial Black</vt:lpstr>
      <vt:lpstr>Caladea</vt:lpstr>
      <vt:lpstr>Calibri</vt:lpstr>
      <vt:lpstr>Carlito</vt:lpstr>
      <vt:lpstr>Courier New</vt:lpstr>
      <vt:lpstr>FontAwesome</vt:lpstr>
      <vt:lpstr>Times New Roman</vt:lpstr>
      <vt:lpstr>Trebuchet MS</vt:lpstr>
      <vt:lpstr>UnBatang</vt:lpstr>
      <vt:lpstr>WenQuanYi Micro Hei</vt:lpstr>
      <vt:lpstr>Wingdings</vt:lpstr>
      <vt:lpstr>Office Theme</vt:lpstr>
      <vt:lpstr>PowerPoint Presentation</vt:lpstr>
      <vt:lpstr>LỜI MỞ ĐẦU</vt:lpstr>
      <vt:lpstr>CHƯƠNG III: BẢNG TÍNH EXCEL</vt:lpstr>
      <vt:lpstr>CHƯƠNG III: BẢNG TÍNH EXCEL</vt:lpstr>
      <vt:lpstr>KHỞI ĐỘNG CHƯƠNG TRÌNH</vt:lpstr>
      <vt:lpstr>PowerPoint Presentation</vt:lpstr>
      <vt:lpstr>PowerPoint Presentation</vt:lpstr>
      <vt:lpstr>I. CÁC THÀNH PHẦN CƠ BẢN TRÊN BẢNG TÍNH EXCEL</vt:lpstr>
      <vt:lpstr>PowerPoint Presentation</vt:lpstr>
      <vt:lpstr>PowerPoint Presentation</vt:lpstr>
      <vt:lpstr>I. WORKBOOK (ký hiệu là WB)</vt:lpstr>
      <vt:lpstr>II. SHEET (ký hiệu SH)</vt:lpstr>
      <vt:lpstr>PowerPoint Presentation</vt:lpstr>
      <vt:lpstr>II. SHEET (tiếp)</vt:lpstr>
      <vt:lpstr>PowerPoint Presentation</vt:lpstr>
      <vt:lpstr>PowerPoint Presentation</vt:lpstr>
      <vt:lpstr>IV.ĐỊA CHỈ Ô Địa chỉ ô là tên gọi của dòng và cột tương ứng, ví dụ B12= địa chỉ Ô nằm trên  dòng 12</vt:lpstr>
      <vt:lpstr>PowerPoint Presentation</vt:lpstr>
      <vt:lpstr>PowerPoint Presentation</vt:lpstr>
      <vt:lpstr>PowerPoint Presentation</vt:lpstr>
      <vt:lpstr>VI. TÊN VÙNG (TIẾP)</vt:lpstr>
      <vt:lpstr>I. TẠO BẢNG</vt:lpstr>
      <vt:lpstr>PowerPoint Presentation</vt:lpstr>
      <vt:lpstr>PowerPoint Presentation</vt:lpstr>
      <vt:lpstr>PowerPoint Presentation</vt:lpstr>
      <vt:lpstr>5. THỰC HÀNH</vt:lpstr>
      <vt:lpstr>5. THỰC HÀNH</vt:lpstr>
      <vt:lpstr>PowerPoint Presentation</vt:lpstr>
      <vt:lpstr>I. CÀI ĐẶT MÁY IN</vt:lpstr>
      <vt:lpstr>PowerPoint Presentation</vt:lpstr>
      <vt:lpstr>PowerPoint Presentation</vt:lpstr>
      <vt:lpstr>PowerPoint Presentation</vt:lpstr>
      <vt:lpstr>IV. ĐÁNH SỐ TRANG</vt:lpstr>
      <vt:lpstr>PowerPoint Presentation</vt:lpstr>
      <vt:lpstr>PowerPoint Presentation</vt:lpstr>
      <vt:lpstr>II. ĐỊNH DẠNG DỮ LIỆU KIỂU NGÀY THÁNG</vt:lpstr>
      <vt:lpstr>II. ĐỊNH DẠNG DỮ LIỆU KIỂU NGÀY THÁNG</vt:lpstr>
      <vt:lpstr>III. ĐỊNH DẠNG TÙY BIẾN TRONG EXCEL</vt:lpstr>
      <vt:lpstr>III. ĐỊNH DẠNG TÙY BIẾN TRONG EXCEL</vt:lpstr>
      <vt:lpstr>PowerPoint Presentation</vt:lpstr>
      <vt:lpstr>PowerPoint Presentation</vt:lpstr>
      <vt:lpstr>II. SẮP XẾP CƠ BẢN</vt:lpstr>
      <vt:lpstr>PowerPoint Presentation</vt:lpstr>
      <vt:lpstr>II. THAY THẾ TRONG EXCEL Để thay thế một từ, một con số… bằng một từ hoặc một con số khác, ta dùng chức  năng Replace sẵn có trong Excel.</vt:lpstr>
      <vt:lpstr>I. CÁC PHÉP TÍNH CƠ BẢN Cộng (+), Trừ (-), Nhân (*), Chia (/)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VI. SỬ DỤNG HÀM TÍNH GIÁ TRỊ TRUNG BÌNH</vt:lpstr>
      <vt:lpstr>VII.HÀM XỬ LÝ THỜI GIAN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XIV.PHÉP KIỂM TRA ĐIỀU KIỆN</vt:lpstr>
      <vt:lpstr>XIV.PHÉP KIỂM TRA ĐIỀU KIỆN</vt:lpstr>
      <vt:lpstr>PowerPoint Presentation</vt:lpstr>
      <vt:lpstr>XIV.HÀM CÓ ĐIỀU KIỆN IF Cú pháp: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GIÁO TRÌNH EX  CO BAN</dc:title>
  <dc:creator>Admin</dc:creator>
  <cp:lastModifiedBy>Vu Thi . Ngoc Anh</cp:lastModifiedBy>
  <cp:revision>2</cp:revision>
  <dcterms:created xsi:type="dcterms:W3CDTF">2021-08-15T02:47:25Z</dcterms:created>
  <dcterms:modified xsi:type="dcterms:W3CDTF">2021-09-21T15:12:41Z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2021-05-14T00:00:00Z</vt:filetime>
  </property>
  <property fmtid="{D5CDD505-2E9C-101B-9397-08002B2CF9AE}" pid="3" name="LastSaved">
    <vt:filetime>2021-08-15T00:00:00Z</vt:filetime>
  </property>
</Properties>
</file>